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E7698-A190-404A-9E40-7A9F544A4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F9ADD-2C7D-4F77-B6DD-CCE753002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908AA-4412-4221-A43D-842AB13BB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B9310-0B77-437C-9554-48C7F026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9B9EB-0A46-440F-9E0F-97712B8C6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F4B95-2A9D-43C2-A38F-45AD17AA9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FF7A85-146E-4010-80F7-9F16FEEAE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BE2AF-851B-46D0-816D-694613D4A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C6585-E1B7-450E-9F22-7BFF86BE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F1EF0-7CBB-4E1B-A837-5A1A354B6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614A-6DDF-4139-A1F4-008BDC785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2025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数字化医疗平台优化医疗流程的创新实践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数字化医疗平台的核心技术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数字化医疗平台在优化流程中的应用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数字化医疗平台的创新实践案例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未来发展趋势及前景展望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80" r="43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914" r="10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医疗行业面临的挑战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随着医疗需求的增长，传统医疗流程已无法满足高效、便捷的服务要求，亟需创新解决方案。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数字化医疗平台的作用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通过整合医疗资源、优化流程、提升服务质量，数字化医疗平台为医疗行业带来革命性变革。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创新实践的意义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数字化医疗平台的创新实践有助于提升医疗服务效率、改善患者体验、降低医疗成本，具有深远的现实意义。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98" r="28998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数字化医疗平台是一种基于互联网、大数据、人工智能等技术的综合医疗服务解决方案，旨在实现医疗资源的优化配置、医疗服务的智能化和便捷化。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包括跨时空的医疗资源整合、智能化的医疗服务流程、个性化的患者体验等。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覆盖诊前、诊中、诊后就医全流程，涉及线上问诊、远程医疗、健康管理等多个领域。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数字化医疗平台概述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数字化医疗平台的核心技术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通过大数据技术，对海量医疗数据进行挖掘和分析，为医生提供精准的诊断和治疗建议。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应用机器学习算法，对医疗影像、病历数据等进行自动处理和识别，提高诊断效率和准确性。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利用自然语言处理技术，实现语音识别和文本分析，方便医生快速获取患者信息。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大数据与人工智能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83" r="15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加强数据安全和隐私保护措施，确保医疗数据的安全性和保密性。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提供弹性可扩展的云计算服务，支持医疗应用的快速部署和高效运行。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采用分布式存储技术，实现海量医疗数据的可靠存储和高效访问。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云计算与分布式存储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通过物联网技术，实现医疗设备的互联互通，方便医生远程监控和管理。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医疗设备互联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利用5G通信技术，实现高速、低延时的数据传输，提升远程医疗服务的实时性和互动性。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开发移动医疗应用，为患者提供便捷的在线问诊、健康管理等服务。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物联网与5G通信技术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数字化医疗平台在优化流程中的应用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线上预约挂号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电子病历管理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医疗费用支付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患者服务与就医流程优化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592" r="1759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患者可通过数字化医疗平台预约挂号，避免长时间排队等待，提高就医效率。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实现患者病历信息的电子化存储和共享，方便医生快速了解患者病史，提高诊断准确性。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患者可通过平台向医生咨询病情，获取专业建议，减少不必要的医院就诊。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支持在线支付医疗费用，简化缴费流程，提高患者就医体验。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电子处方管理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患者随访管理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医生诊断与治疗流程优化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医生可通过数字化医疗平台为患者提供远程诊疗服务，打破地域限制，扩大医疗服务范围。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实现处方信息的电子化存储和传输，方便医生开具、修改和查看处方，减少纸质处方的使用。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利用人工智能技术辅助医生进行疾病诊断，提高诊断效率和准确性。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医生可通过平台对患者进行随访管理，及时了解患者病情变化，调整治疗方案。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https://d.book118.com/268112025031006035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2024-09-13T22:30:20.466</cp:lastPrinted>
  <dcterms:created xsi:type="dcterms:W3CDTF">2024-09-13T14:30:20Z</dcterms:created>
  <dcterms:modified xsi:type="dcterms:W3CDTF">2024-09-13T14:30:22Z</dcterms:modified>
</cp:coreProperties>
</file>