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1A978-7399-4E0B-9AC2-0CF54288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37C1-7681-451F-A488-BBDE2678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94E0F-419E-4831-98B7-AFCAF1C3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4379B-EDC5-45C2-B590-464A037B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20AAB-DF3B-41CD-B5DA-EB9FC9F44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5B26A-8747-44F5-AEC6-A01CEA66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0BBE5-364E-448A-94CC-2CFAA413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EC5A2-91FD-40F0-BF0F-6F41D63A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5FDEC-80E9-40BF-8116-82C0FDBE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2ABE4-B570-4A89-8B9D-32271618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8B461-ADD7-499F-86F6-E69F54A0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2056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新生儿呕吐的常见原因及处理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新生儿腹胀的原因及处理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新生儿呕吐与腹胀的护理与预防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24" r="319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新生儿呕吐与腹胀是指新生儿出现呕吐和腹部胀气的症状。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呕吐、腹胀、腹泻、食欲不振、哭闹等。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新生儿呕吐与腹胀的病因多种多样，主要包括喂养不当、感染、过敏、肠胃道畸形等。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根据病因和症状，可以将新生儿呕吐与腹胀分为生理性和病理性两类。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医生会根据新生儿的临床症状和体征，结合必要的实验室检查和影像学检查，对新生儿呕吐与腹胀进行诊断。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医生需要鉴别新生儿呕吐与腹胀是生理性还是病理性，以及与其他肠胃道疾病的区别，以便采取合适的治疗方法。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新生儿呕吐的常见原因及处理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生理性呕吐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生理性呕吐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新生儿由于胃部发育不完全，容易发生生理性呕吐。这通常是正常的现象，不会对宝宝的健康产生影响。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生理性呕吐通常发生在宝宝吃完奶后，表现为少量吐奶，无其他不适症状。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对于生理性呕吐，家长不必过度担心，只要注意正确喂养姿势和适量喂奶即可。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由于疾病引起的呕吐，通常伴随其他症状，如发热、腹泻、腹痛等。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病理性呕吐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病理性呕吐通常比较频繁，吐奶量较大，可能伴随其他不适症状。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对于病理性呕吐，家长应及时带宝宝就医，确诊病因后进行针对性治疗。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病理性呕吐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喂奶过多、过快或喂奶姿势不正确可能导致宝宝呕吐。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喂养不当引起的呕吐通常发生在喂奶后不久，吐奶量较多，可能伴有溢奶现象。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家长应注意正确的喂奶姿势和适量喂奶，避免宝宝因喂养不当而呕吐。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喂养不当导致的呕吐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对于呕吐的宝宝，家长应注意保持宝宝呼吸道通畅，避免因呕吐物堵塞呼吸道而引起窒息。同时，注意观察宝宝的精神状态和症状变化，如有异常及时就医。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家长应掌握正确的喂养姿势和适量喂奶的原则，避免宝宝因过度喂养而引起呕吐。同时，注意宝宝的保暖和卫生，预防因感染引起的呕吐。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处理方法与预防措施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新生儿腹胀的原因及处理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由于新生儿肠道发育尚未完善，肠道蠕动功能较弱，容易导致肠道内气体滞留，引起腹胀。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生理性腹胀通常表现为腹部柔软、无压痛、无其他不适症状。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生理性腹胀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https://d.book118.com/268112056007006037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2024-09-16T16:54:26.451</cp:lastPrinted>
  <dcterms:created xsi:type="dcterms:W3CDTF">2024-09-16T08:54:26Z</dcterms:created>
  <dcterms:modified xsi:type="dcterms:W3CDTF">2024-09-16T08:54:28Z</dcterms:modified>
</cp:coreProperties>
</file>