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9B247E-DDED-4091-AED5-EA29AB6594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619AA3-0876-4ACF-81E2-030FC9FC43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89E7BD-CA71-4B3D-AA6B-82E75ABA64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147273-758F-4537-89CF-25C98DFCB3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E4F722A-838F-401E-B988-76E2DD18CC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DEAD136-85D2-4FB0-A3BD-BC897254AA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4865C3-010C-4754-A765-D039A45CEE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298A3E-5AED-442B-A6B3-B1F3225A44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42A0F5-6D29-4205-ACEC-3F0D38C4AD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ABC50E-41D8-468C-B6FF-9E265EE265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DF8FE9-7E4A-4B05-A508-845C36C3E3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8114054121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高中政治101培育和践行社会主义核心价值观\n## 1.社会主义核心价值观的基本内容及其重要性\n### 1.1社会主义核心价值观的五个方面及其含义\n### 1.2社会主义核心价值观对于个人成长和社会发展的重要性\n### 1.3当代青少年培育和践行社会主义核心价值观的意义\n## 2.社会主义核心价值观与中华优秀传统文化\n### 2.1中华优秀传统文化是社会主义核心价值观的根基\n### 2.2中华优秀传统文化在现代社会中的传承与发展\n### 2.3以中华优秀传统文化为底蕴培育和践行社会主义核心价值观\n## 3.如何在高中阶段培育和践行社会主义核心价值观\n### 3.1学校教育的角度：将社会主义核心价值观融入课程与教学\n### 3.2家庭教育的角度：家长如何引导孩子培育和践行社会主义核心价值观\n### 3.3个人修养的角度：青少年如何自觉践行社会主义核心价值观\n## 4.培育和践行社会主义核心价值观的实践案例\n### 4.1校园内的社会主义核心价值观宣传活动与实践\n### 4.2家庭中的社会主义核心价值观培育实践\n### 4.3社会中的社会主义核心价值观践行案例\n## 5.培育和践行社会主义核心价值观的未来展望\n### 5.1新时代背景下培育和践行社会主义核心价值观的挑战与机遇\n### 5.2创新培育和践行社会主义核心价值观的方式与方法\n### 5.3全社会共同努力，让社会主义核心价值观落地生根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000"/>
              <a:t>高中政治101培育和践行社会主义核心价值观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306494" cy="397032"/>
          </a:xfrm>
        </p:spPr>
        <p:txBody>
          <a:bodyPr/>
          <a:lstStyle/>
          <a:p>
            <a:r>
              <a:rPr lang="en-US" smtClean="0"/>
              <a:t> 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089575"/>
            <a:ext cx="184731" cy="415498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11435770" y="6091434"/>
            <a:ext cx="184731" cy="415498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6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社会主义核心价值观的基本内容及其重要性</a:t>
            </a:r>
            <a:endParaRPr/>
          </a:p>
        </p:txBody>
      </p:sp>
      <p:sp>
        <p:nvSpPr>
          <p:cNvPr id="127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28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0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富强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国家富强：提高国家的经济实力、科技实力、国防实力等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民族振兴：实现民族繁荣、尊严、自信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人民幸福：满足人民日益增长的物质文化需求，提高人民生活水平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民主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人民民主：保障人民的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选举权、被选举权、知情权、参与权、监督权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等基本权利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依法治国：完善法制，实现国家各项工作法制化、规范化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政治文明：提高政治制度的完善程度和公民的政治素养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文明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物质文明：提高生产力水平，丰富物质财富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精神文明：提高人民的道德素质、科学文化素质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社会文明：构建和谐稳定的社会秩序，优化社会风气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和谐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人与自然和谐：保护生态环境，实现可持续发展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人际关系和谐：建立良好的人际关系，减少社会矛盾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社会和谐：实现社会公平正义，提高人民的幸福感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自由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思想自由：尊重和保护人民的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言论、信仰、出版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等自由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市场经济自由：保障市场经济的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竞争、价格、供求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等机制正常运行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社会生活自由：保障人民在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教育、就业、居住、出行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等方面的权益</a:t>
            </a:r>
            <a:endParaRPr/>
          </a:p>
        </p:txBody>
      </p:sp>
      <p:sp>
        <p:nvSpPr>
          <p:cNvPr id="17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社会主义核心价值观的五个方面及其含义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7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7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7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对于个人成长的重要性</a:t>
                </a:r>
                <a:endParaRPr/>
              </a:p>
            </p:txBody>
          </p:sp>
          <p:sp>
            <p:nvSpPr>
              <p:cNvPr id="17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指导个人价值观的构建，树立正确的人生观、价值观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提高个人的道德素质、科学文化素质，培养良好的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公民意识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促进个人全面发展和健康成长，实现个人价值和社会价值的统一</a:t>
                </a:r>
                <a:endParaRPr/>
              </a:p>
            </p:txBody>
          </p:sp>
          <p:sp>
            <p:nvSpPr>
              <p:cNvPr id="17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8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对于社会发展的重要性</a:t>
                </a:r>
                <a:endParaRPr/>
              </a:p>
            </p:txBody>
          </p:sp>
          <p:sp>
            <p:nvSpPr>
              <p:cNvPr id="18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指导社会发展方向，实现社会的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和谐、稳定、进步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提高社会文明程度，促进物质文明、精神文明、政治文明协调发展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增强国家的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凝聚力、向心力、创造力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，实现国家的繁荣富强</a:t>
                </a:r>
                <a:endParaRPr/>
              </a:p>
            </p:txBody>
          </p:sp>
          <p:sp>
            <p:nvSpPr>
              <p:cNvPr id="18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社会主义核心价值观对于个人成长和社会发展的重要性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促进青少年健康成长</a:t>
                </a:r>
                <a:endParaRPr/>
              </a:p>
            </p:txBody>
          </p:sp>
          <p:sp>
            <p:nvSpPr>
              <p:cNvPr id="19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培养青少年的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爱国情怀、民族自豪感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，增强社会责任感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提高青少年的道德素质、科学文化素质，培养良好的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公民意识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引导青少年树立正确的人生观、价值观，实现个人价值和社会价值的统一</a:t>
                </a:r>
                <a:endParaRPr/>
              </a:p>
            </p:txBody>
          </p:sp>
          <p:sp>
            <p:nvSpPr>
              <p:cNvPr id="19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为社会培养合格的建设者和接班人</a:t>
                </a:r>
                <a:endParaRPr/>
              </a:p>
            </p:txBody>
          </p:sp>
          <p:sp>
            <p:nvSpPr>
              <p:cNvPr id="20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培养青少年的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创新意识、实践能力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，提高社会竞争力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培养青少年的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团队精神、协作能力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，提高社会适应能力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培养青少年的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法治意识、公民意识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，提高社会文明程度</a:t>
                </a:r>
                <a:endParaRPr/>
              </a:p>
            </p:txBody>
          </p:sp>
          <p:sp>
            <p:nvSpPr>
              <p:cNvPr id="20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当代青少年培育和践行社会主义核心价值观的意义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9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社会主义核心价值观与中华优秀传统文化</a:t>
            </a:r>
            <a:endParaRPr/>
          </a:p>
        </p:txBody>
      </p:sp>
      <p:sp>
        <p:nvSpPr>
          <p:cNvPr id="210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211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3" name="组合 21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14" name="组合 213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1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中华优秀传统文化的内涵丰富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哲学思想：如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仁爱、礼义、诚信、智慧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道德观念：如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孝敬、忠贞、勤俭、敬业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文化传统：如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诗词、戏剧、书画、武术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</a:t>
                </a:r>
                <a:endParaRPr/>
              </a:p>
            </p:txBody>
          </p:sp>
        </p:grpSp>
        <p:grpSp>
          <p:nvGrpSpPr>
            <p:cNvPr id="217" name="组合 216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1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中华优秀传统文化为社会主义核心价值观提供了丰富的思想资源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社会主义核心价值观吸收了中华优秀传统文化的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仁爱、礼义、诚信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等思想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社会主义核心价值观传承了中华优秀传统文化的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民族精神、家国情怀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等价值观</a:t>
                </a:r>
                <a:endParaRPr/>
              </a:p>
            </p:txBody>
          </p:sp>
        </p:grpSp>
      </p:grpSp>
      <p:sp>
        <p:nvSpPr>
          <p:cNvPr id="22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中华优秀传统文化是社会主义核心价值观的根基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中华优秀传统文化在现代社会中的传承与发展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3" name="组合 22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4" name="组合 223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传承中华优秀传统文化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加强对中华优秀传统文化的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研究、挖掘、整理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加强对中华优秀传统文化的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教育、传播、普及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工作</a:t>
                </a:r>
                <a:endParaRPr/>
              </a:p>
            </p:txBody>
          </p:sp>
          <p:pic>
            <p:nvPicPr>
              <p:cNvPr id="22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9" name="组合 228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发展中华优秀传统文化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结合现代社会的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发展需求、时代特点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，对中华优秀传统文化进行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创新、发展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吸收世界各国的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优秀文化成果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，推动中华优秀传统文化的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国际化、现代化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进程</a:t>
                </a:r>
                <a:endParaRPr/>
              </a:p>
            </p:txBody>
          </p:sp>
          <p:pic>
            <p:nvPicPr>
              <p:cNvPr id="23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以中华优秀传统文化为底蕴培育和践行社会主义核心价值观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6" name="组合 23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37" name="组合 236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3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挖掘中华优秀传统文化的价值观内涵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从中华优秀传统文化中提炼出与社会主义核心价值观相契合的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价值观念、道德规范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将中华优秀传统文化中的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仁爱、礼义、诚信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等思想融入社会主义核心价值观</a:t>
                </a:r>
                <a:endParaRPr/>
              </a:p>
            </p:txBody>
          </p:sp>
          <p:pic>
            <p:nvPicPr>
              <p:cNvPr id="24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2" name="组合 241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传承中华优秀传统文化的实践精神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将中华优秀传统文化中的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家国情怀、民族精神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等价值观融入社会主义核心价值观的实践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以中华优秀传统文化为底蕴，培育和践行社会主义核心价值观的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实践路径、方法</a:t>
                </a:r>
                <a:endParaRPr/>
              </a:p>
            </p:txBody>
          </p:sp>
          <p:pic>
            <p:nvPicPr>
              <p:cNvPr id="24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如何在高中阶段培育和践行社会主义核心价值观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学校教育的角度：将社会主义核心价值观融入课程与教学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3" name="组合 1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4" name="组合 13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课程设置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将社会主义核心价值观纳入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德育课程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，引导学生学习和理解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将社会主义核心价值观融入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学科课程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，培养学生的核心价值观素养</a:t>
                </a:r>
                <a:endParaRPr/>
              </a:p>
            </p:txBody>
          </p:sp>
          <p:pic>
            <p:nvPicPr>
              <p:cNvPr id="1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" name="组合 18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教学方法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采用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案例分析、实践活动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等教学方法，引导学生践行社会主义核心价值观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课堂教学、课外活动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等多种途径，培养学生的核心价值观素养</a:t>
                </a:r>
                <a:endParaRPr/>
              </a:p>
            </p:txBody>
          </p:sp>
          <p:pic>
            <p:nvPicPr>
              <p:cNvPr id="2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https://d.book118.com/268114054121006037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高中政治101培育和践行社会主义核心价值观</vt:lpstr>
      <vt:lpstr>社会主义核心价值观的基本内容及其重要性</vt:lpstr>
      <vt:lpstr>PowerPoint Presentation</vt:lpstr>
      <vt:lpstr>PowerPoint Presentation</vt:lpstr>
      <vt:lpstr>PowerPoint Presentation</vt:lpstr>
      <vt:lpstr>社会主义核心价值观与中华优秀传统文化</vt:lpstr>
      <vt:lpstr>PowerPoint Presentation</vt:lpstr>
      <vt:lpstr>PowerPoint Presentation</vt:lpstr>
      <vt:lpstr>PowerPoint Presentation</vt:lpstr>
      <vt:lpstr>如何在高中阶段培育和践行社会主义核心价值观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2024-09-17T18:20:25.023</cp:lastPrinted>
  <dcterms:created xsi:type="dcterms:W3CDTF">2024-09-17T10:20:25Z</dcterms:created>
  <dcterms:modified xsi:type="dcterms:W3CDTF">2024-09-17T10:20:26Z</dcterms:modified>
</cp:coreProperties>
</file>