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D23E4-6BD9-493B-B673-512B6E85D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D3424-936C-4718-9F22-19034DA4B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E18BF-0A91-4D5E-8B19-D3B5C03B1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0F0BE-279C-49A0-856E-3A0BDD57A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B42476-A34A-472B-A167-4863DD44A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B7D976-1C62-4D74-881E-E165DE78B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E62D6E-AFB1-4DAD-BE99-F31F7A073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5313E-C283-4699-A52E-84FEF55E1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DE218-81C4-485F-B6B6-F4DEBFB26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12FAD-7D83-4CB9-A4DA-853387A19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B7650-13BF-4C54-B323-BF730DEEA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14143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物流行业招商策略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招商渠道拓展与优化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招商政策制定与执行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营销推广策略部署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服务体系搭建与完善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563" r="2756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物流行业具有服务性、基础性、综合性等特点，与各行各业密切相关。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物流行业已成为全球经济的重要组成部分，涉及运输、仓储、配送等多个环节，市场规模巨大。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物流行业经历了从传统物流到现代物流的转型升级，逐渐实现信息化、智能化发展。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物流行业发展概况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全球物流市场规模不断扩大，其中中国物流市场已成为全球最大的物流市场之一。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增长潜力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随着全球化和电子商务的快速发展，物流市场需求不断增长，未来仍有较大的增长空间。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物流行业将朝着智能化、绿色化、全球化等方向发展。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市场规模与增长潜力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物流行业竞争激烈，包括国际大型物流企业、国内大型物流企业和众多中小型物流企业。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国际大型物流企业如UPS、FedEx、DHL等，国内大型物流企业如顺丰、中通、圆通等。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各大物流企业通过提升服务质量、降低运输成本、拓展业务范围等手段提高竞争力。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竞争格局及主要参与者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62" b="15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随着人工智能、大数据等技术的不断进步，物流行业将实现更高程度的智能化发展，提高运输效率和服务质量。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绿色化发展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环保意识的提高将推动物流行业朝着绿色化方向发展，减少对环境的影响。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全球化和电子商务的快速发展将推动物流行业朝着全球化方向发展，实现跨国界的物流服务。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借助合作伙伴的专业能力和资源优势，提升物流服务质量和客户满意度。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实现技术创新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与具有技术实力的企业合作，共同推动物流行业的技术创新和发展。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通过招商引入优质合作伙伴，共同开发新市场，提高品牌知名度和市场占有率。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明确招商目标及期望成果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制造业企业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关注物流效率和成本控制，需求包括原材料采购、产成品运输、库存管理等方面。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电商企业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注重快速、准确的配送服务，以及覆盖广泛的物流网络，需求包括最后一公里配送、退货处理等方面。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跨境贸易企业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需要具备国际物流服务能力，包括报关、国际运输、海外仓储等。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确定目标客户群体及需求特点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针对不同行业和目标客户，制定个性化的物流服务方案，满足客户的特定需求。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探索与合作伙伴的创新合作模式，如共同投资、资源共享、互利共赢等。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创新合作模式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利用先进的信息技术，提升物流服务的智能化、自动化水平，提高服务质量和效率。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强化技术支持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制定差异化招商策略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创新引领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积极引领行业创新，推动物流技术的发展和应用，提升品牌影响力和竞争力。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合作共赢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秉持开放合作的态度，与合作伙伴共同发展、互利共赢，构建良好的产业生态。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专业可靠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通过优质的服务和专业的团队，塑造专业可靠的品牌形象，赢得客户的信任和认可。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324" r="1632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塑造独特品牌形象和价值主张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招商渠道拓展与优化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参加国内外知名的物流展会，如中国国际物流博览会等，通过展会展示企业实力和服务优势，吸引潜在客户的关注。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展会招商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参加行业内的专业论坛和研讨会，与同行和专家进行深入交流，提升品牌知名度，同时寻找合作机会。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论坛招商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针对目标客户群体，制定拜访计划，进行面对面的沟通和洽谈，深入了解客户需求，提供个性化的解决方案。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商务拜访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传统渠道拓展：展会、论坛等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利用微博、微信等社交媒体平台，发布企业动态、行业资讯等有价值的内容，吸引潜在客户的关注，同时与客户保持实时互动。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社交媒体招商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在物流行业的专业平台上发布招商信息，如中国物流招标网等，吸引有需求的客户前来咨询和合作。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专业平台招商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通过在搜索引擎、行业网站等投放网络广告，提高品牌曝光度，吸引潜在客户的点击和咨询。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网络广告招商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线上渠道拓展：社交媒体、专业平台等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寻找优质合作伙伴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与合作伙伴建立良好的合作机制，明确双方的权利和义务，确保合作顺利进行。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建立合作机制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定期沟通与评估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定期与合作伙伴进行沟通和评估，及时了解合作进展和存在的问题，共同协商解决方案。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积极寻找与自身业务相匹配的优质合作伙伴，共同开拓市场，提升服务质量和效率。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https://d.book118.com/268114143020006027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2024-09-04T18:33:47.779</cp:lastPrinted>
  <dcterms:created xsi:type="dcterms:W3CDTF">2024-09-04T10:33:47Z</dcterms:created>
  <dcterms:modified xsi:type="dcterms:W3CDTF">2024-09-04T10:33:50Z</dcterms:modified>
</cp:coreProperties>
</file>