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0122-5CE2-43AF-A780-5B013DCD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D0316-3C20-4046-B7F8-570AF049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DC4B8-BADC-4169-8513-D16348CD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BE703-8E51-4EFF-9ACA-DB9131EB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14B1C-D086-4783-B565-B3FD3AAD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72B3D-7307-46E0-BD89-A2CDA1EBA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B37B4-1326-4BB2-A28C-7FED237C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2A81D-9FD1-4534-82B2-B51B4C38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6D3C6-399C-4654-AC46-22D6B861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63F5-4CB6-4E1B-A07D-A9AB9C8A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CCC4C-D972-47BD-B7D5-42B49B3AA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6045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关注工人安全 打造和谐工作环境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安全防护与装备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低温环境对工人的影响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设备性能下降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能见度与风雪影响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冬季气温低，可能导致工人手脚僵硬，操作不灵活，增加工伤风险。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低温可能影响施工设备的正常运行，如润滑油凝固、电池效能降低等，增加设备故障和事故发生的可能性。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冬季的雾霾、降雪等天气条件降低能见度，影响施工安全；大风可能吹倒临时设施或吹散保护措施，造成安全隐患。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高处坠落事故：某工地发生一起工人从脚手架上跌落的事故，原因是安全带未正确佩戴。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触电事故：某施工现场发生触电事故，原因是电线破损未及时更换，导致工人误触带电部位。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机械伤害事故：某工地发生一起工人被机械夹伤的事故，原因是操作人员未遵守安全操作规程。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提高工人的安全意识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规范操作规程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应对紧急情况的措施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培训的必要性与重要性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培训中教授工人如何在紧急情况下采取正确措施，如火灾、触电等，降低伤害程度。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培训中强调正确的操作方法，确保工人遵循安全操作规程，降低事故风险。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通过培训使工人认识到冬季施工中的安全隐患，增强自我保护意识。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保障工人的生命安全和健康是企业的社会责任，也是企业可持续发展的基础。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冬季施工安全知识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肌肉骨骼系统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低温环境对人体的影响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低温环境下，人体体温调节系统负担加重，容易发生体温过低或冻伤。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寒冷刺激可使血压升高，增加心脏负担，诱发心绞痛、心肌梗塞等疾病。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寒冷干燥的空气可引起呼吸道黏膜干燥、毛细血管收缩，导致呼吸道抵抗力下降，容易感染呼吸道疾病。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低温可使肌肉僵硬、关节灵活性下降，增加肌肉拉伤和关节扭伤的风险。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穿戴保暖衣物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使用保暖设备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防寒保暖措施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707" b="147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57" r="167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881" r="1388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选择保暖性能好的衣物，如羽绒服、羊毛衫等，并佩戴帽子、手套等保暖配件。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如热水袋、暖宝宝等，提高身体局部温度。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合理使用暖气、空调等设备，保持室内温度适宜。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及时发现身体不适，采取相应措施。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施工前进行安全培训，了解冬季施工安全规范和操作规程。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严格遵守安全规章制度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在冰雪路面行走时，注意防滑措施，穿戴防滑鞋和防护手套。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注意防滑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冬季空气干燥，使用明火容易引起火灾，应加强火源管理。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禁止使用明火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确保设备正常运行，防止因设备故障导致安全事故。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定期检查施工设备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冬季施工安全规范与操作规程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了解基本的急救知识和技能，如心肺复苏、止血等。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配备急救用品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在施工现场配备急救包和必要的急救药品，以便在紧急情况下进行自救和互救。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制定冬季施工应急预案，明确应急组织、救援流程和联系方式。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及时报警求助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在发生意外情况时，及时报警求助，并按照应急预案进行救援。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紧急救援与自救知识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安全防护与装备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https://d.book118.com/268116045013006044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2024-09-23T23:04:14.252</cp:lastPrinted>
  <dcterms:created xsi:type="dcterms:W3CDTF">2024-09-23T15:04:14Z</dcterms:created>
  <dcterms:modified xsi:type="dcterms:W3CDTF">2024-09-23T15:04:16Z</dcterms:modified>
</cp:coreProperties>
</file>