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89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698A3-4C5A-4DFF-BDF4-A44A29E9D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C5019-513D-4D21-BF99-43A55EAAA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AD801-22F3-4FD5-BAD1-AAED9EE9B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539ED-B80D-48D5-B502-FB9CDC58C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2890A9-4B48-4278-8B4D-4BB62C41B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807FEC-CD30-4D8C-ACC5-3FF6EFEAA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322DCB-6E53-40EF-8D33-2C78DDA9E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92F64-694A-4953-A2E7-ACF4D39E8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A1BE0-AA5F-42D1-8B4C-44B03F8AD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14505-B407-4E66-8A1C-62DEEB55C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C7F0F-97FF-42ED-B4BA-D7626BE69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tags" Target="../tags/tag97.xml" /><Relationship Id="rId18" Type="http://schemas.openxmlformats.org/officeDocument/2006/relationships/tags" Target="../tags/tag98.xml" /><Relationship Id="rId19" Type="http://schemas.openxmlformats.org/officeDocument/2006/relationships/tags" Target="../tags/tag99.xml" /><Relationship Id="rId2" Type="http://schemas.openxmlformats.org/officeDocument/2006/relationships/tags" Target="../tags/tag82.xml" /><Relationship Id="rId20" Type="http://schemas.openxmlformats.org/officeDocument/2006/relationships/tags" Target="../tags/tag100.xml" /><Relationship Id="rId21" Type="http://schemas.openxmlformats.org/officeDocument/2006/relationships/tags" Target="../tags/tag101.xml" /><Relationship Id="rId22" Type="http://schemas.openxmlformats.org/officeDocument/2006/relationships/tags" Target="../tags/tag102.xml" /><Relationship Id="rId23" Type="http://schemas.openxmlformats.org/officeDocument/2006/relationships/tags" Target="../tags/tag103.xml" /><Relationship Id="rId24" Type="http://schemas.openxmlformats.org/officeDocument/2006/relationships/tags" Target="../tags/tag104.xml" /><Relationship Id="rId25" Type="http://schemas.openxmlformats.org/officeDocument/2006/relationships/tags" Target="../tags/tag105.xml" /><Relationship Id="rId26" Type="http://schemas.openxmlformats.org/officeDocument/2006/relationships/tags" Target="../tags/tag106.xml" /><Relationship Id="rId27" Type="http://schemas.openxmlformats.org/officeDocument/2006/relationships/tags" Target="../tags/tag107.xml" /><Relationship Id="rId28" Type="http://schemas.openxmlformats.org/officeDocument/2006/relationships/tags" Target="../tags/tag108.xml" /><Relationship Id="rId29" Type="http://schemas.openxmlformats.org/officeDocument/2006/relationships/tags" Target="../tags/tag109.xml" /><Relationship Id="rId3" Type="http://schemas.openxmlformats.org/officeDocument/2006/relationships/tags" Target="../tags/tag83.xml" /><Relationship Id="rId30" Type="http://schemas.openxmlformats.org/officeDocument/2006/relationships/tags" Target="../tags/tag110.xml" /><Relationship Id="rId31" Type="http://schemas.openxmlformats.org/officeDocument/2006/relationships/tags" Target="../tags/tag111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tags" Target="../tags/tag176.xml" /><Relationship Id="rId15" Type="http://schemas.openxmlformats.org/officeDocument/2006/relationships/tags" Target="../tags/tag177.xml" /><Relationship Id="rId16" Type="http://schemas.openxmlformats.org/officeDocument/2006/relationships/tags" Target="../tags/tag178.xml" /><Relationship Id="rId17" Type="http://schemas.openxmlformats.org/officeDocument/2006/relationships/tags" Target="../tags/tag179.xml" /><Relationship Id="rId18" Type="http://schemas.openxmlformats.org/officeDocument/2006/relationships/tags" Target="../tags/tag180.xml" /><Relationship Id="rId19" Type="http://schemas.openxmlformats.org/officeDocument/2006/relationships/tags" Target="../tags/tag181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606404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家长会如何培养孩子的自信心与创造力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8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4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7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9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家长会培养孩子自信心的重要性</a:t>
            </a:r>
            <a:endParaRPr lang="zh-CN" altLang="en-US" sz="17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4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31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家长会培养孩子创造力的必要性</a:t>
            </a:r>
            <a:endParaRPr lang="zh-CN" altLang="en-US" sz="17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3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家长会如何平衡自信心与创造力的培养</a:t>
            </a:r>
            <a:endParaRPr lang="zh-CN" altLang="en-US" sz="17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4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5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家长会如何应对孩子自信心与创造力培养中的挑战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6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7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家长会如何与学校、社会共同促进孩子的发展</a:t>
            </a:r>
            <a:endParaRPr lang="zh-CN" altLang="en-US" sz="17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38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家长会培养孩子自信心的重要性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自信心对孩子成长的影响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自信心是孩子成长的重要因素，有助于孩子更好地面对挑战和困难。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自信心可以帮助孩子建立良好的人际关系，更好地适应社会。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自信心可以激发孩子的创造力和想象力，促进孩子的学习和发展。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自信心可以帮助孩子建立积极的自我认知，增强自我价值感。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家长在培养孩子自信心中的角色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家长应该尊重孩子的选择和决定，让他们感受到自己的价值和重要性，从而增强自信心。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家长是孩子的第一任老师，他们的言行举止对孩子的自信心有着深远的影响。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家长应该鼓励孩子尝试新事物，让他们在尝试中体验成功和失败，从而增强自信心。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家长应该为孩子提供支持和帮助，让他们在遇到困难时能够勇敢地面对和解决，从而增强自信心。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家长会如何帮助孩子建立自信心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鼓励孩子尝试新事物，不要害怕失败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帮助孩子建立积极的自我认知，避免过度批评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提供支持和帮助，让孩子感受到家庭的温暖和关爱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赞美孩子的努力和成就，而不是结果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家长会培养孩子创造力的必要性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创造力对孩子未来发展的影响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创造力可以激发孩子的兴趣和热情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创造力有助于孩子适应未来社会的变化和挑战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创造力是未来社会需要的重要能力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创造力有助于孩子解决问题和创新思考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家长在培养孩子创造力中的角色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1524610" y="1517041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854101" y="1512160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668610" y="2232157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提供良好的家庭环境：鼓励孩子探索、尝试、创新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914701" y="1517041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262497" y="1512160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5058701" y="2232157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引导孩子发现问题：启发孩子思考，培养他们的观察力和好奇心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304182" y="1517041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670283" y="1512160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448182" y="2232157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鼓励孩子表达想法：倾听孩子的想法，给予肯定和支持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1524000" y="3936966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853491" y="3932084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668000" y="4652082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提供教育资源：为孩子提供丰富的学习资源和机会，如书籍、网络课程、实践活动等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914091" y="3936966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5261887" y="3932084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5058091" y="4652082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培养孩子的独立思考能力：鼓励孩子独立思考，不盲目跟随他人的观点和想法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303572" y="3936966"/>
            <a:ext cx="3049946" cy="209318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669673" y="3932084"/>
            <a:ext cx="494236" cy="25627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447572" y="4652082"/>
            <a:ext cx="2736367" cy="122726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培养孩子的抗压能力：鼓励孩子面对失败和挫折，培养他们的韧性和毅力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家长会如何激发孩子的创造力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鼓励孩子提问：鼓励孩子提出问题，激发他们的好奇心和探索欲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提供丰富的材料：为孩子提供各种材料和工具，让他们自由发挥想象力和创造力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引导孩子思考：引导孩子思考问题，培养他们的独立思考能力和创新意识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鼓励孩子尝试：鼓励孩子尝试新的事物和想法，培养他们的勇气和自信心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家长会如何平衡自信心与创造力的培养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https://d.book118.com/268116064047006024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&#10;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4"/>
  <p:tag name="KSO_WM_UNIT_TEXT_FILL_TYPE" val="1"/>
  <p:tag name="KSO_WM_UNIT_TYPE" val="a"/>
  <p:tag name="KSO_WM_UNIT_USESOURCEFORMAT_APPLY" val="0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4"/>
  <p:tag name="KSO_WM_UNIT_TEXT_FILL_TYPE" val="1"/>
  <p:tag name="KSO_WM_UNIT_TYPE" val="b"/>
  <p:tag name="KSO_WM_UNIT_USESOURCEFORMAT_APPLY" val="0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1_2"/>
  <p:tag name="KSO_WM_UNIT_INDEX" val="1_1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2_2"/>
  <p:tag name="KSO_WM_UNIT_INDEX" val="1_2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3_2"/>
  <p:tag name="KSO_WM_UNIT_INDEX" val="1_3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4_2"/>
  <p:tag name="KSO_WM_UNIT_INDEX" val="1_4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95_5*l_h_i*1_5_2"/>
  <p:tag name="KSO_WM_UNIT_INDEX" val="1_5_2"/>
  <p:tag name="KSO_WM_UNIT_LAYERLEVEL" val="1_1_1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11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63.xml><?xml version="1.0" encoding="utf-8"?>
<p:tagLst xmlns:p="http://schemas.openxmlformats.org/presentationml/2006/main">
  <p:tag name="KSO_WM_TEMPLATE_CATEGORY" val="custom"/>
  <p:tag name="KSO_WM_TEMPLATE_INDEX" val="20230995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8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Montserrat ExtraBold</vt:lpstr>
      <vt:lpstr>宋体</vt:lpstr>
      <vt:lpstr>Wingdings</vt:lpstr>
      <vt:lpstr>Office Theme</vt:lpstr>
      <vt:lpstr>家长会如何培养孩子的自信心与创造力</vt:lpstr>
      <vt:lpstr>目录</vt:lpstr>
      <vt:lpstr>家长会培养孩子自信心的重要性</vt:lpstr>
      <vt:lpstr>自信心对孩子成长的影响</vt:lpstr>
      <vt:lpstr>家长在培养孩子自信心中的角色</vt:lpstr>
      <vt:lpstr>家长会如何帮助孩子建立自信心</vt:lpstr>
      <vt:lpstr>家长会培养孩子创造力的必要性</vt:lpstr>
      <vt:lpstr>创造力对孩子未来发展的影响</vt:lpstr>
      <vt:lpstr>家长在培养孩子创造力中的角色</vt:lpstr>
      <vt:lpstr>家长会如何激发孩子的创造力</vt:lpstr>
      <vt:lpstr>家长会如何平衡自信心与创造力的培养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2024-08-31T10:46:49.288</cp:lastPrinted>
  <dcterms:created xsi:type="dcterms:W3CDTF">2024-08-31T02:46:49Z</dcterms:created>
  <dcterms:modified xsi:type="dcterms:W3CDTF">2024-08-31T02:46:51Z</dcterms:modified>
</cp:coreProperties>
</file>