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96950-BA07-4465-B422-68835BA5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14D55-7BAA-4A0A-9AEE-1AD5060C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1CA5F-32B8-42B8-941D-B5617A81E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83E6C-F666-4EFB-A9FF-110136BEF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18CB4-B0C0-4931-84B6-745872527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58494-AFE3-4439-8CCB-3B617D5CB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4BC27-5FAF-4774-A063-E56278AD4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FE11B-0D34-4E06-BE46-58504809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35E27-E005-48B2-87D6-621544AB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0EE2D-01CD-4EB4-BEEE-8DA2DCEB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D0E51-7F17-411A-920F-733882087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530710" y="774551"/>
            <a:ext cx="493417" cy="493416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10591665" y="5593079"/>
            <a:ext cx="689836" cy="68983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5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70405" y="3276511"/>
            <a:ext cx="4978400" cy="2936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9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20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2.png" /><Relationship Id="rId6" Type="http://schemas.openxmlformats.org/officeDocument/2006/relationships/image" Target="../media/image11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1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704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27410" y="1691264"/>
            <a:ext cx="5283200" cy="19183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20600"/>
              </a:lnSpc>
              <a:spcBef>
                <a:spcPts val="90"/>
              </a:spcBef>
            </a:pPr>
            <a:r>
              <a:rPr sz="5150" spc="-10"/>
              <a:t>绣花项目可行性方</a:t>
            </a:r>
            <a:r>
              <a:rPr sz="5150" spc="-50"/>
              <a:t>案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4" name="object 4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00B6FF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093817" y="2286770"/>
            <a:ext cx="1968500" cy="2100580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75260">
              <a:lnSpc>
                <a:spcPct val="100000"/>
              </a:lnSpc>
              <a:spcBef>
                <a:spcPts val="1120"/>
              </a:spcBef>
            </a:pPr>
            <a:r>
              <a:rPr sz="27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614684"/>
            <a:ext cx="144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00B6FF"/>
                </a:solidFill>
                <a:latin typeface="微软雅黑"/>
                <a:cs typeface="微软雅黑"/>
              </a:rPr>
              <a:t>项目背景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033693" y="1990397"/>
            <a:ext cx="23622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技术可行性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经济可行性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社会可行性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00B6FF"/>
                </a:solidFill>
                <a:latin typeface="微软雅黑"/>
                <a:cs typeface="微软雅黑"/>
              </a:rPr>
              <a:t>实施方案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风险评估与对策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结论与建议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11750" y="256233"/>
            <a:ext cx="1968500" cy="383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85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3800" b="1" spc="-15">
                <a:solidFill>
                  <a:srgbClr val="00B6FF"/>
                </a:solidFill>
                <a:latin typeface="微软雅黑"/>
                <a:cs typeface="微软雅黑"/>
              </a:rPr>
              <a:t>项目背景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57079" y="1431615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161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5049" y="4866556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61345" y="1689877"/>
            <a:ext cx="508000" cy="4340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67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  <a:p>
            <a:pPr marL="42545">
              <a:lnSpc>
                <a:spcPct val="100000"/>
              </a:lnSpc>
              <a:spcBef>
                <a:spcPts val="65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31085" y="1474005"/>
            <a:ext cx="4025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绣花行业在全球范围内具有悠久的历史，随着科技的发展和消费者需求的不断变化，绣花行业也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在不断创新和变革。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31085" y="317753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目前，绣花行业已经形成了完整的产业链，涵盖了原材料采购、设计、生产、销售等各个环节。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31085" y="4908946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绣花产品广泛应用于服装、家居、礼品等领域，市场需求量大，具有广阔的市场前景。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绣花行业现状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3" name="object 3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904944" y="1398354"/>
            <a:ext cx="3195955" cy="4346575"/>
            <a:chOff x="904944" y="1398354"/>
            <a:chExt cx="3195955" cy="4346575"/>
          </a:xfrm>
        </p:grpSpPr>
        <p:sp>
          <p:nvSpPr>
            <p:cNvPr id="9" name="object 9"/>
            <p:cNvSpPr/>
            <p:nvPr/>
          </p:nvSpPr>
          <p:spPr>
            <a:xfrm>
              <a:off x="904944" y="1398354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51069" y="1506389"/>
                  </a:move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79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8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5" y="205939"/>
                  </a:lnTo>
                  <a:lnTo>
                    <a:pt x="15707" y="163463"/>
                  </a:lnTo>
                  <a:lnTo>
                    <a:pt x="34278" y="124349"/>
                  </a:lnTo>
                  <a:lnTo>
                    <a:pt x="59048" y="89308"/>
                  </a:lnTo>
                  <a:lnTo>
                    <a:pt x="89309" y="59048"/>
                  </a:lnTo>
                  <a:lnTo>
                    <a:pt x="124350" y="34278"/>
                  </a:lnTo>
                  <a:lnTo>
                    <a:pt x="163463" y="15707"/>
                  </a:lnTo>
                  <a:lnTo>
                    <a:pt x="205940" y="4045"/>
                  </a:lnTo>
                  <a:lnTo>
                    <a:pt x="251069" y="0"/>
                  </a:lnTo>
                  <a:lnTo>
                    <a:pt x="2339053" y="0"/>
                  </a:lnTo>
                  <a:lnTo>
                    <a:pt x="2384182" y="4045"/>
                  </a:lnTo>
                  <a:lnTo>
                    <a:pt x="2426659" y="15707"/>
                  </a:lnTo>
                  <a:lnTo>
                    <a:pt x="2465772" y="34278"/>
                  </a:lnTo>
                  <a:lnTo>
                    <a:pt x="2500814" y="59048"/>
                  </a:lnTo>
                  <a:lnTo>
                    <a:pt x="2531074" y="89308"/>
                  </a:lnTo>
                  <a:lnTo>
                    <a:pt x="2555844" y="124350"/>
                  </a:lnTo>
                  <a:lnTo>
                    <a:pt x="2574415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5" y="1342925"/>
                  </a:lnTo>
                  <a:lnTo>
                    <a:pt x="2555844" y="1382038"/>
                  </a:lnTo>
                  <a:lnTo>
                    <a:pt x="2531074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9" y="1490681"/>
                  </a:lnTo>
                  <a:lnTo>
                    <a:pt x="2384183" y="1502343"/>
                  </a:lnTo>
                  <a:lnTo>
                    <a:pt x="2339053" y="1506388"/>
                  </a:lnTo>
                  <a:lnTo>
                    <a:pt x="251069" y="150638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218873" y="2592502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8" y="3142827"/>
                  </a:moveTo>
                  <a:lnTo>
                    <a:pt x="429715" y="3140355"/>
                  </a:lnTo>
                  <a:lnTo>
                    <a:pt x="382190" y="3133101"/>
                  </a:lnTo>
                  <a:lnTo>
                    <a:pt x="336318" y="3121307"/>
                  </a:lnTo>
                  <a:lnTo>
                    <a:pt x="292341" y="3105211"/>
                  </a:lnTo>
                  <a:lnTo>
                    <a:pt x="250500" y="3085055"/>
                  </a:lnTo>
                  <a:lnTo>
                    <a:pt x="211035" y="3061079"/>
                  </a:lnTo>
                  <a:lnTo>
                    <a:pt x="174186" y="3033524"/>
                  </a:lnTo>
                  <a:lnTo>
                    <a:pt x="140195" y="3002630"/>
                  </a:lnTo>
                  <a:lnTo>
                    <a:pt x="109301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3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0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4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50" y="37615"/>
                  </a:lnTo>
                  <a:lnTo>
                    <a:pt x="2621391" y="57771"/>
                  </a:lnTo>
                  <a:lnTo>
                    <a:pt x="2660857" y="81747"/>
                  </a:lnTo>
                  <a:lnTo>
                    <a:pt x="2697705" y="109302"/>
                  </a:lnTo>
                  <a:lnTo>
                    <a:pt x="2731697" y="140196"/>
                  </a:lnTo>
                  <a:lnTo>
                    <a:pt x="2762590" y="174187"/>
                  </a:lnTo>
                  <a:lnTo>
                    <a:pt x="2790145" y="211036"/>
                  </a:lnTo>
                  <a:lnTo>
                    <a:pt x="2814121" y="250501"/>
                  </a:lnTo>
                  <a:lnTo>
                    <a:pt x="2834277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1" y="429718"/>
                  </a:lnTo>
                  <a:lnTo>
                    <a:pt x="2871893" y="478658"/>
                  </a:lnTo>
                  <a:lnTo>
                    <a:pt x="2871892" y="2664168"/>
                  </a:lnTo>
                  <a:lnTo>
                    <a:pt x="2869421" y="2713109"/>
                  </a:lnTo>
                  <a:lnTo>
                    <a:pt x="2862167" y="2760635"/>
                  </a:lnTo>
                  <a:lnTo>
                    <a:pt x="2850372" y="2806507"/>
                  </a:lnTo>
                  <a:lnTo>
                    <a:pt x="2834276" y="2850484"/>
                  </a:lnTo>
                  <a:lnTo>
                    <a:pt x="2814120" y="2892326"/>
                  </a:lnTo>
                  <a:lnTo>
                    <a:pt x="2790144" y="2931791"/>
                  </a:lnTo>
                  <a:lnTo>
                    <a:pt x="2762589" y="2968640"/>
                  </a:lnTo>
                  <a:lnTo>
                    <a:pt x="2731696" y="3002631"/>
                  </a:lnTo>
                  <a:lnTo>
                    <a:pt x="2697704" y="3033525"/>
                  </a:lnTo>
                  <a:lnTo>
                    <a:pt x="2660855" y="3061079"/>
                  </a:lnTo>
                  <a:lnTo>
                    <a:pt x="2621390" y="3085055"/>
                  </a:lnTo>
                  <a:lnTo>
                    <a:pt x="2579548" y="3105211"/>
                  </a:lnTo>
                  <a:lnTo>
                    <a:pt x="2535570" y="3121307"/>
                  </a:lnTo>
                  <a:lnTo>
                    <a:pt x="2489697" y="3133102"/>
                  </a:lnTo>
                  <a:lnTo>
                    <a:pt x="2442165" y="3140355"/>
                  </a:lnTo>
                  <a:lnTo>
                    <a:pt x="2393234" y="3142826"/>
                  </a:lnTo>
                  <a:lnTo>
                    <a:pt x="478658" y="3142827"/>
                  </a:lnTo>
                  <a:close/>
                </a:path>
                <a:path w="2872104" h="3143250">
                  <a:moveTo>
                    <a:pt x="2871893" y="2664168"/>
                  </a:moveTo>
                  <a:close/>
                </a:path>
              </a:pathLst>
            </a:custGeom>
            <a:solidFill>
              <a:srgbClr val="D9DFFF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218873" y="2592502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6" y="109302"/>
                  </a:lnTo>
                  <a:lnTo>
                    <a:pt x="211035" y="81747"/>
                  </a:lnTo>
                  <a:lnTo>
                    <a:pt x="250500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7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699" y="9724"/>
                  </a:lnTo>
                  <a:lnTo>
                    <a:pt x="2535571" y="21519"/>
                  </a:lnTo>
                  <a:lnTo>
                    <a:pt x="2579549" y="37615"/>
                  </a:lnTo>
                  <a:lnTo>
                    <a:pt x="2621390" y="57771"/>
                  </a:lnTo>
                  <a:lnTo>
                    <a:pt x="2660856" y="81746"/>
                  </a:lnTo>
                  <a:lnTo>
                    <a:pt x="2697704" y="109301"/>
                  </a:lnTo>
                  <a:lnTo>
                    <a:pt x="2731696" y="140195"/>
                  </a:lnTo>
                  <a:lnTo>
                    <a:pt x="2762589" y="174186"/>
                  </a:lnTo>
                  <a:lnTo>
                    <a:pt x="2790145" y="211035"/>
                  </a:lnTo>
                  <a:lnTo>
                    <a:pt x="2814120" y="250501"/>
                  </a:lnTo>
                  <a:lnTo>
                    <a:pt x="2834277" y="292342"/>
                  </a:lnTo>
                  <a:lnTo>
                    <a:pt x="2850373" y="336319"/>
                  </a:lnTo>
                  <a:lnTo>
                    <a:pt x="2862168" y="382191"/>
                  </a:lnTo>
                  <a:lnTo>
                    <a:pt x="2869421" y="429718"/>
                  </a:lnTo>
                  <a:lnTo>
                    <a:pt x="2871893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6" y="3002630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1"/>
                  </a:lnTo>
                  <a:lnTo>
                    <a:pt x="2442174" y="3140355"/>
                  </a:lnTo>
                  <a:lnTo>
                    <a:pt x="2393234" y="3142826"/>
                  </a:lnTo>
                  <a:lnTo>
                    <a:pt x="478658" y="3142827"/>
                  </a:lnTo>
                  <a:lnTo>
                    <a:pt x="429718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5"/>
                  </a:lnTo>
                  <a:lnTo>
                    <a:pt x="140196" y="3002631"/>
                  </a:lnTo>
                  <a:lnTo>
                    <a:pt x="109302" y="2968640"/>
                  </a:lnTo>
                  <a:lnTo>
                    <a:pt x="81747" y="2931791"/>
                  </a:lnTo>
                  <a:lnTo>
                    <a:pt x="57771" y="2892326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9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03089" y="1424900"/>
            <a:ext cx="3195955" cy="4346575"/>
            <a:chOff x="4503089" y="1424900"/>
            <a:chExt cx="3195955" cy="4346575"/>
          </a:xfrm>
        </p:grpSpPr>
        <p:sp>
          <p:nvSpPr>
            <p:cNvPr id="13" name="object 13"/>
            <p:cNvSpPr/>
            <p:nvPr/>
          </p:nvSpPr>
          <p:spPr>
            <a:xfrm>
              <a:off x="4503089" y="1424900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339052" y="1506388"/>
                  </a:moveTo>
                  <a:lnTo>
                    <a:pt x="251069" y="1506388"/>
                  </a:ln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80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9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4" y="205939"/>
                  </a:lnTo>
                  <a:lnTo>
                    <a:pt x="15707" y="163463"/>
                  </a:lnTo>
                  <a:lnTo>
                    <a:pt x="34278" y="124350"/>
                  </a:lnTo>
                  <a:lnTo>
                    <a:pt x="59048" y="89308"/>
                  </a:lnTo>
                  <a:lnTo>
                    <a:pt x="89308" y="59048"/>
                  </a:lnTo>
                  <a:lnTo>
                    <a:pt x="124349" y="34278"/>
                  </a:lnTo>
                  <a:lnTo>
                    <a:pt x="163463" y="15707"/>
                  </a:lnTo>
                  <a:lnTo>
                    <a:pt x="205939" y="4045"/>
                  </a:lnTo>
                  <a:lnTo>
                    <a:pt x="251069" y="0"/>
                  </a:lnTo>
                  <a:lnTo>
                    <a:pt x="2339053" y="0"/>
                  </a:lnTo>
                  <a:lnTo>
                    <a:pt x="2384182" y="4045"/>
                  </a:lnTo>
                  <a:lnTo>
                    <a:pt x="2426658" y="15707"/>
                  </a:lnTo>
                  <a:lnTo>
                    <a:pt x="2465772" y="34278"/>
                  </a:lnTo>
                  <a:lnTo>
                    <a:pt x="2500813" y="59048"/>
                  </a:lnTo>
                  <a:lnTo>
                    <a:pt x="2531073" y="89308"/>
                  </a:lnTo>
                  <a:lnTo>
                    <a:pt x="2555843" y="124350"/>
                  </a:lnTo>
                  <a:lnTo>
                    <a:pt x="2574414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4" y="1342925"/>
                  </a:lnTo>
                  <a:lnTo>
                    <a:pt x="2555843" y="1382038"/>
                  </a:lnTo>
                  <a:lnTo>
                    <a:pt x="2531073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8" y="1490681"/>
                  </a:lnTo>
                  <a:lnTo>
                    <a:pt x="2384182" y="1502343"/>
                  </a:lnTo>
                  <a:lnTo>
                    <a:pt x="2339052" y="1506388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817017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8" y="3142826"/>
                  </a:moveTo>
                  <a:lnTo>
                    <a:pt x="429718" y="3140355"/>
                  </a:lnTo>
                  <a:lnTo>
                    <a:pt x="382191" y="3133101"/>
                  </a:lnTo>
                  <a:lnTo>
                    <a:pt x="336319" y="3121307"/>
                  </a:lnTo>
                  <a:lnTo>
                    <a:pt x="292342" y="3105211"/>
                  </a:lnTo>
                  <a:lnTo>
                    <a:pt x="250501" y="3085055"/>
                  </a:lnTo>
                  <a:lnTo>
                    <a:pt x="211035" y="3061079"/>
                  </a:lnTo>
                  <a:lnTo>
                    <a:pt x="174187" y="3033524"/>
                  </a:lnTo>
                  <a:lnTo>
                    <a:pt x="140195" y="3002630"/>
                  </a:lnTo>
                  <a:lnTo>
                    <a:pt x="109302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3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0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49" y="37615"/>
                  </a:lnTo>
                  <a:lnTo>
                    <a:pt x="2621391" y="57771"/>
                  </a:lnTo>
                  <a:lnTo>
                    <a:pt x="2660856" y="81747"/>
                  </a:lnTo>
                  <a:lnTo>
                    <a:pt x="2697705" y="109302"/>
                  </a:lnTo>
                  <a:lnTo>
                    <a:pt x="2731696" y="140196"/>
                  </a:lnTo>
                  <a:lnTo>
                    <a:pt x="2762590" y="174187"/>
                  </a:lnTo>
                  <a:lnTo>
                    <a:pt x="2790145" y="211036"/>
                  </a:lnTo>
                  <a:lnTo>
                    <a:pt x="2814121" y="250501"/>
                  </a:lnTo>
                  <a:lnTo>
                    <a:pt x="2834277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1" y="429718"/>
                  </a:lnTo>
                  <a:lnTo>
                    <a:pt x="2871892" y="478658"/>
                  </a:lnTo>
                  <a:lnTo>
                    <a:pt x="2871892" y="2664168"/>
                  </a:lnTo>
                  <a:lnTo>
                    <a:pt x="2869421" y="2713108"/>
                  </a:lnTo>
                  <a:lnTo>
                    <a:pt x="2862168" y="2760635"/>
                  </a:lnTo>
                  <a:lnTo>
                    <a:pt x="2850373" y="2806507"/>
                  </a:lnTo>
                  <a:lnTo>
                    <a:pt x="2834277" y="2850484"/>
                  </a:lnTo>
                  <a:lnTo>
                    <a:pt x="2814121" y="2892325"/>
                  </a:lnTo>
                  <a:lnTo>
                    <a:pt x="2790145" y="2931791"/>
                  </a:lnTo>
                  <a:lnTo>
                    <a:pt x="2762590" y="2968639"/>
                  </a:lnTo>
                  <a:lnTo>
                    <a:pt x="2731696" y="3002631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2"/>
                  </a:lnTo>
                  <a:lnTo>
                    <a:pt x="2442173" y="3140355"/>
                  </a:lnTo>
                  <a:lnTo>
                    <a:pt x="2393235" y="3142826"/>
                  </a:lnTo>
                  <a:lnTo>
                    <a:pt x="478658" y="3142826"/>
                  </a:lnTo>
                  <a:close/>
                </a:path>
              </a:pathLst>
            </a:custGeom>
            <a:solidFill>
              <a:srgbClr val="CCEFFF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817017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7" y="109302"/>
                  </a:lnTo>
                  <a:lnTo>
                    <a:pt x="211035" y="81747"/>
                  </a:lnTo>
                  <a:lnTo>
                    <a:pt x="250501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7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699" y="9724"/>
                  </a:lnTo>
                  <a:lnTo>
                    <a:pt x="2535571" y="21519"/>
                  </a:lnTo>
                  <a:lnTo>
                    <a:pt x="2579548" y="37615"/>
                  </a:lnTo>
                  <a:lnTo>
                    <a:pt x="2621390" y="57771"/>
                  </a:lnTo>
                  <a:lnTo>
                    <a:pt x="2660855" y="81746"/>
                  </a:lnTo>
                  <a:lnTo>
                    <a:pt x="2697704" y="109301"/>
                  </a:lnTo>
                  <a:lnTo>
                    <a:pt x="2731696" y="140195"/>
                  </a:lnTo>
                  <a:lnTo>
                    <a:pt x="2762589" y="174186"/>
                  </a:lnTo>
                  <a:lnTo>
                    <a:pt x="2790144" y="211035"/>
                  </a:lnTo>
                  <a:lnTo>
                    <a:pt x="2814120" y="250501"/>
                  </a:lnTo>
                  <a:lnTo>
                    <a:pt x="2834277" y="292342"/>
                  </a:lnTo>
                  <a:lnTo>
                    <a:pt x="2850372" y="336319"/>
                  </a:lnTo>
                  <a:lnTo>
                    <a:pt x="2862168" y="382191"/>
                  </a:lnTo>
                  <a:lnTo>
                    <a:pt x="2869421" y="429718"/>
                  </a:lnTo>
                  <a:lnTo>
                    <a:pt x="2871892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7" y="3002630"/>
                  </a:lnTo>
                  <a:lnTo>
                    <a:pt x="2697705" y="3033524"/>
                  </a:lnTo>
                  <a:lnTo>
                    <a:pt x="2660857" y="3061079"/>
                  </a:lnTo>
                  <a:lnTo>
                    <a:pt x="2621391" y="3085055"/>
                  </a:lnTo>
                  <a:lnTo>
                    <a:pt x="2579550" y="3105211"/>
                  </a:lnTo>
                  <a:lnTo>
                    <a:pt x="2535573" y="3121307"/>
                  </a:lnTo>
                  <a:lnTo>
                    <a:pt x="2489701" y="3133101"/>
                  </a:lnTo>
                  <a:lnTo>
                    <a:pt x="2442175" y="3140355"/>
                  </a:lnTo>
                  <a:lnTo>
                    <a:pt x="2393235" y="3142826"/>
                  </a:lnTo>
                  <a:lnTo>
                    <a:pt x="478658" y="3142826"/>
                  </a:lnTo>
                  <a:lnTo>
                    <a:pt x="429718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1"/>
                  </a:lnTo>
                  <a:lnTo>
                    <a:pt x="109302" y="2968639"/>
                  </a:lnTo>
                  <a:lnTo>
                    <a:pt x="81747" y="2931791"/>
                  </a:lnTo>
                  <a:lnTo>
                    <a:pt x="57771" y="2892325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8201328" y="1424900"/>
            <a:ext cx="3195955" cy="4346575"/>
            <a:chOff x="8201328" y="1424900"/>
            <a:chExt cx="3195955" cy="4346575"/>
          </a:xfrm>
        </p:grpSpPr>
        <p:sp>
          <p:nvSpPr>
            <p:cNvPr id="17" name="object 17"/>
            <p:cNvSpPr/>
            <p:nvPr/>
          </p:nvSpPr>
          <p:spPr>
            <a:xfrm>
              <a:off x="8201328" y="1424900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339053" y="1506388"/>
                  </a:moveTo>
                  <a:lnTo>
                    <a:pt x="251069" y="1506388"/>
                  </a:ln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80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9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4" y="205939"/>
                  </a:lnTo>
                  <a:lnTo>
                    <a:pt x="15707" y="163463"/>
                  </a:lnTo>
                  <a:lnTo>
                    <a:pt x="34278" y="124350"/>
                  </a:lnTo>
                  <a:lnTo>
                    <a:pt x="59048" y="89308"/>
                  </a:lnTo>
                  <a:lnTo>
                    <a:pt x="89308" y="59048"/>
                  </a:lnTo>
                  <a:lnTo>
                    <a:pt x="124349" y="34278"/>
                  </a:lnTo>
                  <a:lnTo>
                    <a:pt x="163462" y="15707"/>
                  </a:lnTo>
                  <a:lnTo>
                    <a:pt x="205939" y="4045"/>
                  </a:lnTo>
                  <a:lnTo>
                    <a:pt x="251069" y="0"/>
                  </a:lnTo>
                  <a:lnTo>
                    <a:pt x="2339054" y="0"/>
                  </a:lnTo>
                  <a:lnTo>
                    <a:pt x="2384182" y="4045"/>
                  </a:lnTo>
                  <a:lnTo>
                    <a:pt x="2426659" y="15707"/>
                  </a:lnTo>
                  <a:lnTo>
                    <a:pt x="2465772" y="34278"/>
                  </a:lnTo>
                  <a:lnTo>
                    <a:pt x="2500813" y="59048"/>
                  </a:lnTo>
                  <a:lnTo>
                    <a:pt x="2531074" y="89308"/>
                  </a:lnTo>
                  <a:lnTo>
                    <a:pt x="2555844" y="124350"/>
                  </a:lnTo>
                  <a:lnTo>
                    <a:pt x="2574414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4" y="1342925"/>
                  </a:lnTo>
                  <a:lnTo>
                    <a:pt x="2555844" y="1382038"/>
                  </a:lnTo>
                  <a:lnTo>
                    <a:pt x="2531073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9" y="1490681"/>
                  </a:lnTo>
                  <a:lnTo>
                    <a:pt x="2384183" y="1502343"/>
                  </a:lnTo>
                  <a:lnTo>
                    <a:pt x="2339053" y="150638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8515256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9" y="3142826"/>
                  </a:moveTo>
                  <a:lnTo>
                    <a:pt x="429718" y="3140355"/>
                  </a:lnTo>
                  <a:lnTo>
                    <a:pt x="382192" y="3133101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0"/>
                  </a:lnTo>
                  <a:lnTo>
                    <a:pt x="109302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4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1" y="2471"/>
                  </a:lnTo>
                  <a:lnTo>
                    <a:pt x="478658" y="0"/>
                  </a:lnTo>
                  <a:lnTo>
                    <a:pt x="2393235" y="0"/>
                  </a:lnTo>
                  <a:lnTo>
                    <a:pt x="2442174" y="2471"/>
                  </a:lnTo>
                  <a:lnTo>
                    <a:pt x="2489701" y="9724"/>
                  </a:lnTo>
                  <a:lnTo>
                    <a:pt x="2535573" y="21519"/>
                  </a:lnTo>
                  <a:lnTo>
                    <a:pt x="2579550" y="37615"/>
                  </a:lnTo>
                  <a:lnTo>
                    <a:pt x="2621391" y="57771"/>
                  </a:lnTo>
                  <a:lnTo>
                    <a:pt x="2660857" y="81747"/>
                  </a:lnTo>
                  <a:lnTo>
                    <a:pt x="2697706" y="109302"/>
                  </a:lnTo>
                  <a:lnTo>
                    <a:pt x="2731697" y="140196"/>
                  </a:lnTo>
                  <a:lnTo>
                    <a:pt x="2762591" y="174187"/>
                  </a:lnTo>
                  <a:lnTo>
                    <a:pt x="2790146" y="211036"/>
                  </a:lnTo>
                  <a:lnTo>
                    <a:pt x="2814121" y="250501"/>
                  </a:lnTo>
                  <a:lnTo>
                    <a:pt x="2834278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2" y="429718"/>
                  </a:lnTo>
                  <a:lnTo>
                    <a:pt x="2871893" y="478658"/>
                  </a:lnTo>
                  <a:lnTo>
                    <a:pt x="2871892" y="2664168"/>
                  </a:lnTo>
                  <a:lnTo>
                    <a:pt x="2869421" y="2713108"/>
                  </a:lnTo>
                  <a:lnTo>
                    <a:pt x="2862168" y="2760635"/>
                  </a:lnTo>
                  <a:lnTo>
                    <a:pt x="2850373" y="2806507"/>
                  </a:lnTo>
                  <a:lnTo>
                    <a:pt x="2834277" y="2850484"/>
                  </a:lnTo>
                  <a:lnTo>
                    <a:pt x="2814121" y="2892325"/>
                  </a:lnTo>
                  <a:lnTo>
                    <a:pt x="2790145" y="2931791"/>
                  </a:lnTo>
                  <a:lnTo>
                    <a:pt x="2762590" y="2968639"/>
                  </a:lnTo>
                  <a:lnTo>
                    <a:pt x="2731696" y="3002631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2"/>
                  </a:lnTo>
                  <a:lnTo>
                    <a:pt x="2442173" y="3140355"/>
                  </a:lnTo>
                  <a:lnTo>
                    <a:pt x="2393235" y="3142826"/>
                  </a:lnTo>
                  <a:lnTo>
                    <a:pt x="478659" y="3142826"/>
                  </a:lnTo>
                  <a:close/>
                </a:path>
                <a:path w="2872104" h="3143250">
                  <a:moveTo>
                    <a:pt x="2871893" y="2664168"/>
                  </a:moveTo>
                  <a:close/>
                </a:path>
              </a:pathLst>
            </a:custGeom>
            <a:solidFill>
              <a:srgbClr val="D9DFFF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8515256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7" y="109302"/>
                  </a:lnTo>
                  <a:lnTo>
                    <a:pt x="211035" y="81747"/>
                  </a:lnTo>
                  <a:lnTo>
                    <a:pt x="250501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8" y="2471"/>
                  </a:lnTo>
                  <a:lnTo>
                    <a:pt x="478658" y="0"/>
                  </a:lnTo>
                  <a:lnTo>
                    <a:pt x="2393235" y="0"/>
                  </a:lnTo>
                  <a:lnTo>
                    <a:pt x="2442173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49" y="37615"/>
                  </a:lnTo>
                  <a:lnTo>
                    <a:pt x="2621391" y="57771"/>
                  </a:lnTo>
                  <a:lnTo>
                    <a:pt x="2660856" y="81746"/>
                  </a:lnTo>
                  <a:lnTo>
                    <a:pt x="2697705" y="109301"/>
                  </a:lnTo>
                  <a:lnTo>
                    <a:pt x="2731696" y="140195"/>
                  </a:lnTo>
                  <a:lnTo>
                    <a:pt x="2762590" y="174186"/>
                  </a:lnTo>
                  <a:lnTo>
                    <a:pt x="2790145" y="211035"/>
                  </a:lnTo>
                  <a:lnTo>
                    <a:pt x="2814121" y="250501"/>
                  </a:lnTo>
                  <a:lnTo>
                    <a:pt x="2834277" y="292342"/>
                  </a:lnTo>
                  <a:lnTo>
                    <a:pt x="2850373" y="336319"/>
                  </a:lnTo>
                  <a:lnTo>
                    <a:pt x="2862168" y="382191"/>
                  </a:lnTo>
                  <a:lnTo>
                    <a:pt x="2869422" y="429718"/>
                  </a:lnTo>
                  <a:lnTo>
                    <a:pt x="2871893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7" y="3002630"/>
                  </a:lnTo>
                  <a:lnTo>
                    <a:pt x="2697705" y="3033524"/>
                  </a:lnTo>
                  <a:lnTo>
                    <a:pt x="2660857" y="3061079"/>
                  </a:lnTo>
                  <a:lnTo>
                    <a:pt x="2621391" y="3085055"/>
                  </a:lnTo>
                  <a:lnTo>
                    <a:pt x="2579550" y="3105211"/>
                  </a:lnTo>
                  <a:lnTo>
                    <a:pt x="2535573" y="3121307"/>
                  </a:lnTo>
                  <a:lnTo>
                    <a:pt x="2489701" y="3133101"/>
                  </a:lnTo>
                  <a:lnTo>
                    <a:pt x="2442175" y="3140355"/>
                  </a:lnTo>
                  <a:lnTo>
                    <a:pt x="2393235" y="3142826"/>
                  </a:lnTo>
                  <a:lnTo>
                    <a:pt x="478659" y="3142826"/>
                  </a:lnTo>
                  <a:lnTo>
                    <a:pt x="429719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2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1"/>
                  </a:lnTo>
                  <a:lnTo>
                    <a:pt x="109302" y="2968639"/>
                  </a:lnTo>
                  <a:lnTo>
                    <a:pt x="81747" y="2931791"/>
                  </a:lnTo>
                  <a:lnTo>
                    <a:pt x="57771" y="2892325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/>
          <p:nvPr/>
        </p:nvSpPr>
        <p:spPr>
          <a:xfrm>
            <a:off x="3734987" y="1845394"/>
            <a:ext cx="509905" cy="509905"/>
          </a:xfrm>
          <a:custGeom>
            <a:rect l="l" t="t" r="r" b="b"/>
            <a:pathLst>
              <a:path w="509904" h="509905">
                <a:moveTo>
                  <a:pt x="254677" y="509354"/>
                </a:moveTo>
                <a:lnTo>
                  <a:pt x="254677" y="382016"/>
                </a:lnTo>
                <a:lnTo>
                  <a:pt x="0" y="382016"/>
                </a:lnTo>
                <a:lnTo>
                  <a:pt x="0" y="127338"/>
                </a:lnTo>
                <a:lnTo>
                  <a:pt x="254677" y="127338"/>
                </a:lnTo>
                <a:lnTo>
                  <a:pt x="254677" y="0"/>
                </a:lnTo>
                <a:lnTo>
                  <a:pt x="509354" y="254677"/>
                </a:lnTo>
                <a:lnTo>
                  <a:pt x="254677" y="509354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434233" y="1784899"/>
            <a:ext cx="509905" cy="509905"/>
          </a:xfrm>
          <a:custGeom>
            <a:rect l="l" t="t" r="r" b="b"/>
            <a:pathLst>
              <a:path w="509904" h="509905">
                <a:moveTo>
                  <a:pt x="254677" y="509354"/>
                </a:moveTo>
                <a:lnTo>
                  <a:pt x="254677" y="382016"/>
                </a:lnTo>
                <a:lnTo>
                  <a:pt x="0" y="382016"/>
                </a:lnTo>
                <a:lnTo>
                  <a:pt x="0" y="127338"/>
                </a:lnTo>
                <a:lnTo>
                  <a:pt x="254677" y="127338"/>
                </a:lnTo>
                <a:lnTo>
                  <a:pt x="254677" y="0"/>
                </a:lnTo>
                <a:lnTo>
                  <a:pt x="509354" y="254677"/>
                </a:lnTo>
                <a:lnTo>
                  <a:pt x="254677" y="509354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1525375" y="1738708"/>
            <a:ext cx="2425700" cy="25768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6695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440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随着消费者对个性化、时尚化、品质化需求的不断提升，绣花</a:t>
            </a:r>
            <a:r>
              <a:rPr sz="1350" spc="-50">
                <a:solidFill>
                  <a:srgbClr val="061C4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产品的市场需求量也在逐年增</a:t>
            </a:r>
            <a:r>
              <a:rPr sz="1350" spc="-50">
                <a:solidFill>
                  <a:srgbClr val="061C40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061C40"/>
                </a:solidFill>
                <a:latin typeface="微软雅黑"/>
                <a:cs typeface="微软雅黑"/>
              </a:rPr>
              <a:t>加。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110960" y="1798991"/>
            <a:ext cx="2254250" cy="25165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6797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2965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特别是随着电子商务的兴起，绣花产品的线上销售渠道得到了极大的拓展，为绣花行业的发展提供了新的机遇。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843067" y="1762539"/>
            <a:ext cx="2254250" cy="25527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34315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250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同时，随着国际市场的不断开拓，绣花产品的出口量也在逐年增加，国际市场需求也在不</a:t>
            </a:r>
            <a:r>
              <a:rPr sz="1350" spc="-15">
                <a:solidFill>
                  <a:srgbClr val="061C40"/>
                </a:solidFill>
                <a:latin typeface="微软雅黑"/>
                <a:cs typeface="微软雅黑"/>
              </a:rPr>
              <a:t>断增长。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6" name="object 4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83117" y="2054504"/>
            <a:ext cx="3162300" cy="3414183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483105" y="1542295"/>
            <a:ext cx="480059" cy="382905"/>
          </a:xfrm>
          <a:custGeom>
            <a:rect l="l" t="t" r="r" b="b"/>
            <a:pathLst>
              <a:path w="480059" h="382905">
                <a:moveTo>
                  <a:pt x="480060" y="382734"/>
                </a:moveTo>
                <a:lnTo>
                  <a:pt x="0" y="382734"/>
                </a:lnTo>
                <a:lnTo>
                  <a:pt x="0" y="0"/>
                </a:lnTo>
                <a:lnTo>
                  <a:pt x="480060" y="0"/>
                </a:lnTo>
                <a:lnTo>
                  <a:pt x="480060" y="382734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483105" y="3223760"/>
            <a:ext cx="478790" cy="399415"/>
          </a:xfrm>
          <a:custGeom>
            <a:rect l="l" t="t" r="r" b="b"/>
            <a:pathLst>
              <a:path w="478790" h="399414">
                <a:moveTo>
                  <a:pt x="478345" y="399409"/>
                </a:moveTo>
                <a:lnTo>
                  <a:pt x="0" y="399409"/>
                </a:lnTo>
                <a:lnTo>
                  <a:pt x="0" y="0"/>
                </a:lnTo>
                <a:lnTo>
                  <a:pt x="478345" y="0"/>
                </a:lnTo>
                <a:lnTo>
                  <a:pt x="478345" y="399409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483105" y="4805669"/>
            <a:ext cx="478790" cy="414020"/>
          </a:xfrm>
          <a:custGeom>
            <a:rect l="l" t="t" r="r" b="b"/>
            <a:pathLst>
              <a:path w="478790" h="414020">
                <a:moveTo>
                  <a:pt x="478345" y="413649"/>
                </a:moveTo>
                <a:lnTo>
                  <a:pt x="0" y="413649"/>
                </a:lnTo>
                <a:lnTo>
                  <a:pt x="0" y="0"/>
                </a:lnTo>
                <a:lnTo>
                  <a:pt x="478345" y="0"/>
                </a:lnTo>
                <a:lnTo>
                  <a:pt x="478345" y="413649"/>
                </a:lnTo>
                <a:close/>
              </a:path>
            </a:pathLst>
          </a:custGeom>
          <a:solidFill>
            <a:srgbClr val="66D3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竞争环境分析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11835">
              <a:lnSpc>
                <a:spcPct val="100000"/>
              </a:lnSpc>
              <a:spcBef>
                <a:spcPts val="125"/>
              </a:spcBef>
            </a:pPr>
            <a:r>
              <a:rPr spc="-25"/>
              <a:t>02</a:t>
            </a:r>
          </a:p>
          <a:p>
            <a:pPr marL="12700" marR="5080">
              <a:lnSpc>
                <a:spcPct val="140000"/>
              </a:lnSpc>
              <a:spcBef>
                <a:spcPts val="790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竞争主要集中在设计、品质、价格、服务等方面，企业需要不断提高自身实力和品牌影响力，以在竞争中脱颖而出。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500">
              <a:latin typeface="微软雅黑"/>
              <a:cs typeface="微软雅黑"/>
            </a:endParaRPr>
          </a:p>
          <a:p>
            <a:pPr marL="711835">
              <a:lnSpc>
                <a:spcPct val="100000"/>
              </a:lnSpc>
            </a:pPr>
            <a:r>
              <a:rPr spc="-25"/>
              <a:t>03</a:t>
            </a:r>
          </a:p>
          <a:p>
            <a:pPr marL="12700" marR="5080" algn="just">
              <a:lnSpc>
                <a:spcPct val="140000"/>
              </a:lnSpc>
              <a:spcBef>
                <a:spcPts val="790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同时，随着环保要求的提高和人力成本的增加，绣花行业的成本压力也在逐渐增大，企业需要加强成本控制和优化生产流程，以提高经济效益。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470405" y="1593357"/>
            <a:ext cx="5168900" cy="7543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11835">
              <a:lnSpc>
                <a:spcPct val="100000"/>
              </a:lnSpc>
              <a:spcBef>
                <a:spcPts val="125"/>
              </a:spcBef>
            </a:pPr>
            <a:r>
              <a:rPr sz="1700" b="1" spc="-25">
                <a:solidFill>
                  <a:srgbClr val="00B6FF"/>
                </a:solidFill>
                <a:latin typeface="微软雅黑"/>
                <a:cs typeface="微软雅黑"/>
              </a:rPr>
              <a:t>01</a:t>
            </a:r>
            <a:endParaRPr sz="1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目前，绣花行业竞争激烈，企业数量众多，市场集中度较低。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868862" y="256233"/>
            <a:ext cx="2454275" cy="383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85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3800" b="1" spc="-10">
                <a:solidFill>
                  <a:srgbClr val="00B6FF"/>
                </a:solidFill>
                <a:latin typeface="微软雅黑"/>
                <a:cs typeface="微软雅黑"/>
              </a:rPr>
              <a:t>技术可行性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79754" y="1600151"/>
            <a:ext cx="8282940" cy="4436745"/>
            <a:chOff x="2079754" y="1600151"/>
            <a:chExt cx="8282940" cy="4436745"/>
          </a:xfrm>
        </p:grpSpPr>
        <p:sp>
          <p:nvSpPr>
            <p:cNvPr id="3" name="object 3"/>
            <p:cNvSpPr/>
            <p:nvPr/>
          </p:nvSpPr>
          <p:spPr>
            <a:xfrm>
              <a:off x="2079755" y="1600151"/>
              <a:ext cx="1922780" cy="1612900"/>
            </a:xfrm>
            <a:custGeom>
              <a:rect l="l" t="t" r="r" b="b"/>
              <a:pathLst>
                <a:path w="1922779" h="1612900">
                  <a:moveTo>
                    <a:pt x="1922775" y="1612594"/>
                  </a:moveTo>
                  <a:lnTo>
                    <a:pt x="0" y="1612594"/>
                  </a:lnTo>
                  <a:lnTo>
                    <a:pt x="0" y="0"/>
                  </a:lnTo>
                  <a:lnTo>
                    <a:pt x="1922775" y="0"/>
                  </a:lnTo>
                  <a:lnTo>
                    <a:pt x="1922775" y="1612594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079754" y="3212750"/>
              <a:ext cx="6360160" cy="1211580"/>
            </a:xfrm>
            <a:custGeom>
              <a:rect l="l" t="t" r="r" b="b"/>
              <a:pathLst>
                <a:path w="6360159" h="1211579">
                  <a:moveTo>
                    <a:pt x="0" y="1211501"/>
                  </a:moveTo>
                  <a:lnTo>
                    <a:pt x="6360064" y="1211501"/>
                  </a:lnTo>
                  <a:lnTo>
                    <a:pt x="6360064" y="0"/>
                  </a:lnTo>
                  <a:lnTo>
                    <a:pt x="0" y="0"/>
                  </a:lnTo>
                  <a:lnTo>
                    <a:pt x="0" y="1211501"/>
                  </a:lnTo>
                  <a:close/>
                </a:path>
              </a:pathLst>
            </a:custGeom>
            <a:solidFill>
              <a:srgbClr val="CCE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079752" y="3012211"/>
              <a:ext cx="8282940" cy="3025140"/>
            </a:xfrm>
            <a:custGeom>
              <a:rect l="l" t="t" r="r" b="b"/>
              <a:pathLst>
                <a:path w="8282940" h="3025140">
                  <a:moveTo>
                    <a:pt x="1922767" y="1412036"/>
                  </a:moveTo>
                  <a:lnTo>
                    <a:pt x="0" y="1412036"/>
                  </a:lnTo>
                  <a:lnTo>
                    <a:pt x="0" y="3024632"/>
                  </a:lnTo>
                  <a:lnTo>
                    <a:pt x="1922767" y="3024632"/>
                  </a:lnTo>
                  <a:lnTo>
                    <a:pt x="1922767" y="1412036"/>
                  </a:lnTo>
                  <a:close/>
                </a:path>
                <a:path w="8282940" h="3025140">
                  <a:moveTo>
                    <a:pt x="8282838" y="0"/>
                  </a:moveTo>
                  <a:lnTo>
                    <a:pt x="6360058" y="0"/>
                  </a:lnTo>
                  <a:lnTo>
                    <a:pt x="6360058" y="1612595"/>
                  </a:lnTo>
                  <a:lnTo>
                    <a:pt x="8282838" y="1612595"/>
                  </a:lnTo>
                  <a:lnTo>
                    <a:pt x="8282838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绣花技术发展现状</a:t>
            </a:r>
          </a:p>
        </p:txBody>
      </p:sp>
      <p:sp>
        <p:nvSpPr>
          <p:cNvPr id="28" name="object 28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64465" marR="91440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绣花技术经过多年的发展，已经从传统的手工绣花发展到了现代化的机械绣花，大大提高了生产效率和绣花品质。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189288" y="3422737"/>
            <a:ext cx="6311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现代绣花技术融合了计算机技术、机械技术和电子技术，可以实现自动化、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智能化的绣花生产。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002530" y="4825343"/>
            <a:ext cx="6360160" cy="121158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随着科技的进步，绣花技术也在不断创新，出现了多种新型的绣花工艺和技术，为绣花项目提供了更多的可能性。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21287" y="2643640"/>
            <a:ext cx="7165340" cy="3105785"/>
            <a:chOff x="2921287" y="2643640"/>
            <a:chExt cx="7165340" cy="3105785"/>
          </a:xfrm>
        </p:grpSpPr>
        <p:sp>
          <p:nvSpPr>
            <p:cNvPr id="3" name="object 3"/>
            <p:cNvSpPr/>
            <p:nvPr/>
          </p:nvSpPr>
          <p:spPr>
            <a:xfrm>
              <a:off x="3518246" y="3031027"/>
              <a:ext cx="1788795" cy="673735"/>
            </a:xfrm>
            <a:custGeom>
              <a:rect l="l" t="t" r="r" b="b"/>
              <a:pathLst>
                <a:path w="1788795" h="673735">
                  <a:moveTo>
                    <a:pt x="1069422" y="673165"/>
                  </a:moveTo>
                  <a:lnTo>
                    <a:pt x="0" y="137954"/>
                  </a:lnTo>
                  <a:lnTo>
                    <a:pt x="359029" y="0"/>
                  </a:lnTo>
                  <a:lnTo>
                    <a:pt x="1788759" y="424081"/>
                  </a:lnTo>
                  <a:lnTo>
                    <a:pt x="1069422" y="673165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35450" y="3096650"/>
              <a:ext cx="2091689" cy="876935"/>
            </a:xfrm>
            <a:custGeom>
              <a:rect l="l" t="t" r="r" b="b"/>
              <a:pathLst>
                <a:path w="2091689" h="876935">
                  <a:moveTo>
                    <a:pt x="1234190" y="876386"/>
                  </a:moveTo>
                  <a:lnTo>
                    <a:pt x="0" y="249338"/>
                  </a:lnTo>
                  <a:lnTo>
                    <a:pt x="727950" y="0"/>
                  </a:lnTo>
                  <a:lnTo>
                    <a:pt x="2091472" y="451770"/>
                  </a:lnTo>
                  <a:lnTo>
                    <a:pt x="1234190" y="876386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893379" y="3977271"/>
              <a:ext cx="4192904" cy="1772285"/>
            </a:xfrm>
            <a:custGeom>
              <a:rect l="l" t="t" r="r" b="b"/>
              <a:pathLst>
                <a:path w="4192904" h="1772285">
                  <a:moveTo>
                    <a:pt x="4192690" y="1771824"/>
                  </a:moveTo>
                  <a:lnTo>
                    <a:pt x="226045" y="1771824"/>
                  </a:lnTo>
                  <a:lnTo>
                    <a:pt x="1360101" y="1109304"/>
                  </a:lnTo>
                  <a:lnTo>
                    <a:pt x="0" y="423808"/>
                  </a:lnTo>
                  <a:lnTo>
                    <a:pt x="874807" y="0"/>
                  </a:lnTo>
                  <a:lnTo>
                    <a:pt x="2529918" y="528483"/>
                  </a:lnTo>
                  <a:lnTo>
                    <a:pt x="3229763" y="122546"/>
                  </a:lnTo>
                  <a:lnTo>
                    <a:pt x="4192690" y="1771824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921279" y="2643644"/>
              <a:ext cx="5847080" cy="2104390"/>
            </a:xfrm>
            <a:custGeom>
              <a:rect l="l" t="t" r="r" b="b"/>
              <a:pathLst>
                <a:path w="5847080" h="2104390">
                  <a:moveTo>
                    <a:pt x="830745" y="447446"/>
                  </a:moveTo>
                  <a:lnTo>
                    <a:pt x="69888" y="31013"/>
                  </a:lnTo>
                  <a:lnTo>
                    <a:pt x="85140" y="3162"/>
                  </a:lnTo>
                  <a:lnTo>
                    <a:pt x="0" y="0"/>
                  </a:lnTo>
                  <a:lnTo>
                    <a:pt x="7556" y="10896"/>
                  </a:lnTo>
                  <a:lnTo>
                    <a:pt x="48552" y="70002"/>
                  </a:lnTo>
                  <a:lnTo>
                    <a:pt x="63792" y="42151"/>
                  </a:lnTo>
                  <a:lnTo>
                    <a:pt x="824649" y="458584"/>
                  </a:lnTo>
                  <a:lnTo>
                    <a:pt x="827697" y="453009"/>
                  </a:lnTo>
                  <a:lnTo>
                    <a:pt x="830745" y="447446"/>
                  </a:lnTo>
                  <a:close/>
                </a:path>
                <a:path w="5847080" h="2104390">
                  <a:moveTo>
                    <a:pt x="2497048" y="1065936"/>
                  </a:moveTo>
                  <a:lnTo>
                    <a:pt x="2490305" y="1055179"/>
                  </a:lnTo>
                  <a:lnTo>
                    <a:pt x="888911" y="2058339"/>
                  </a:lnTo>
                  <a:lnTo>
                    <a:pt x="872045" y="2031441"/>
                  </a:lnTo>
                  <a:lnTo>
                    <a:pt x="835520" y="2091359"/>
                  </a:lnTo>
                  <a:lnTo>
                    <a:pt x="827697" y="2104174"/>
                  </a:lnTo>
                  <a:lnTo>
                    <a:pt x="912507" y="2096008"/>
                  </a:lnTo>
                  <a:lnTo>
                    <a:pt x="895642" y="2069109"/>
                  </a:lnTo>
                  <a:lnTo>
                    <a:pt x="2497048" y="1065936"/>
                  </a:lnTo>
                  <a:close/>
                </a:path>
                <a:path w="5847080" h="2104390">
                  <a:moveTo>
                    <a:pt x="5846813" y="723976"/>
                  </a:moveTo>
                  <a:lnTo>
                    <a:pt x="5763044" y="739508"/>
                  </a:lnTo>
                  <a:lnTo>
                    <a:pt x="5782183" y="764844"/>
                  </a:lnTo>
                  <a:lnTo>
                    <a:pt x="4708334" y="1576235"/>
                  </a:lnTo>
                  <a:lnTo>
                    <a:pt x="4715992" y="1586369"/>
                  </a:lnTo>
                  <a:lnTo>
                    <a:pt x="5789841" y="774979"/>
                  </a:lnTo>
                  <a:lnTo>
                    <a:pt x="5808980" y="800303"/>
                  </a:lnTo>
                  <a:lnTo>
                    <a:pt x="5839079" y="739571"/>
                  </a:lnTo>
                  <a:lnTo>
                    <a:pt x="5846813" y="723976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42592" y="1808531"/>
            <a:ext cx="242570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6530" indent="171450" algn="r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绣花技术的实现难度主要取决于项目的具体要求和规模，对于大规模、高要求的绣花</a:t>
            </a:r>
            <a:endParaRPr sz="1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项目，技术实现难度相对较大。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00144" y="4490790"/>
            <a:ext cx="225425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7165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对于一些新型的绣花工艺和技术，由于技术本身还在不断发展和完善中，因此也存</a:t>
            </a:r>
            <a:endParaRPr sz="1350">
              <a:latin typeface="微软雅黑"/>
              <a:cs typeface="微软雅黑"/>
            </a:endParaRPr>
          </a:p>
          <a:p>
            <a:pPr marL="35560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在一定的技术实现难度。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959908" y="2453830"/>
            <a:ext cx="208280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针对技术实现难度较大的项目，需要进行充分的技术研究和试验，以确保项目的顺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利实施。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技术实现难度评估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技术风险与对策</a:t>
            </a:r>
          </a:p>
        </p:txBody>
      </p:sp>
      <p:grpSp>
        <p:nvGrpSpPr>
          <p:cNvPr id="26" name="object 26"/>
          <p:cNvGrpSpPr/>
          <p:nvPr/>
        </p:nvGrpSpPr>
        <p:grpSpPr>
          <a:xfrm>
            <a:off x="1171291" y="1566342"/>
            <a:ext cx="3088640" cy="4455795"/>
            <a:chOff x="1171291" y="1566342"/>
            <a:chExt cx="3088640" cy="4455795"/>
          </a:xfrm>
        </p:grpSpPr>
        <p:sp>
          <p:nvSpPr>
            <p:cNvPr id="27" name="object 27"/>
            <p:cNvSpPr/>
            <p:nvPr/>
          </p:nvSpPr>
          <p:spPr>
            <a:xfrm>
              <a:off x="2215743" y="1566354"/>
              <a:ext cx="2044064" cy="4455795"/>
            </a:xfrm>
            <a:custGeom>
              <a:rect l="l" t="t" r="r" b="b"/>
              <a:pathLst>
                <a:path w="2044064" h="4455795">
                  <a:moveTo>
                    <a:pt x="2043582" y="2911881"/>
                  </a:moveTo>
                  <a:lnTo>
                    <a:pt x="1811667" y="2777579"/>
                  </a:lnTo>
                  <a:lnTo>
                    <a:pt x="1843265" y="2878505"/>
                  </a:lnTo>
                  <a:lnTo>
                    <a:pt x="68453" y="2878505"/>
                  </a:lnTo>
                  <a:lnTo>
                    <a:pt x="68453" y="2806547"/>
                  </a:lnTo>
                  <a:lnTo>
                    <a:pt x="0" y="2806547"/>
                  </a:lnTo>
                  <a:lnTo>
                    <a:pt x="0" y="2878505"/>
                  </a:lnTo>
                  <a:lnTo>
                    <a:pt x="0" y="2945257"/>
                  </a:lnTo>
                  <a:lnTo>
                    <a:pt x="0" y="3923601"/>
                  </a:lnTo>
                  <a:lnTo>
                    <a:pt x="3009" y="3974515"/>
                  </a:lnTo>
                  <a:lnTo>
                    <a:pt x="11785" y="4023703"/>
                  </a:lnTo>
                  <a:lnTo>
                    <a:pt x="25984" y="4070832"/>
                  </a:lnTo>
                  <a:lnTo>
                    <a:pt x="45250" y="4115536"/>
                  </a:lnTo>
                  <a:lnTo>
                    <a:pt x="69227" y="4157497"/>
                  </a:lnTo>
                  <a:lnTo>
                    <a:pt x="97586" y="4196372"/>
                  </a:lnTo>
                  <a:lnTo>
                    <a:pt x="129959" y="4231792"/>
                  </a:lnTo>
                  <a:lnTo>
                    <a:pt x="130835" y="4230916"/>
                  </a:lnTo>
                  <a:lnTo>
                    <a:pt x="165239" y="4261332"/>
                  </a:lnTo>
                  <a:lnTo>
                    <a:pt x="203365" y="4288371"/>
                  </a:lnTo>
                  <a:lnTo>
                    <a:pt x="244335" y="4311193"/>
                  </a:lnTo>
                  <a:lnTo>
                    <a:pt x="287807" y="4329493"/>
                  </a:lnTo>
                  <a:lnTo>
                    <a:pt x="333502" y="4342968"/>
                  </a:lnTo>
                  <a:lnTo>
                    <a:pt x="381063" y="4351274"/>
                  </a:lnTo>
                  <a:lnTo>
                    <a:pt x="430199" y="4354119"/>
                  </a:lnTo>
                  <a:lnTo>
                    <a:pt x="1843278" y="4354119"/>
                  </a:lnTo>
                  <a:lnTo>
                    <a:pt x="1811680" y="4455414"/>
                  </a:lnTo>
                  <a:lnTo>
                    <a:pt x="2043582" y="4320629"/>
                  </a:lnTo>
                  <a:lnTo>
                    <a:pt x="1985835" y="4287139"/>
                  </a:lnTo>
                  <a:lnTo>
                    <a:pt x="1811680" y="4186110"/>
                  </a:lnTo>
                  <a:lnTo>
                    <a:pt x="1843278" y="4287139"/>
                  </a:lnTo>
                  <a:lnTo>
                    <a:pt x="435546" y="4287139"/>
                  </a:lnTo>
                  <a:lnTo>
                    <a:pt x="386664" y="4283824"/>
                  </a:lnTo>
                  <a:lnTo>
                    <a:pt x="339648" y="4274210"/>
                  </a:lnTo>
                  <a:lnTo>
                    <a:pt x="294970" y="4258703"/>
                  </a:lnTo>
                  <a:lnTo>
                    <a:pt x="253047" y="4237748"/>
                  </a:lnTo>
                  <a:lnTo>
                    <a:pt x="214337" y="4211790"/>
                  </a:lnTo>
                  <a:lnTo>
                    <a:pt x="179285" y="4181246"/>
                  </a:lnTo>
                  <a:lnTo>
                    <a:pt x="178269" y="4182262"/>
                  </a:lnTo>
                  <a:lnTo>
                    <a:pt x="147129" y="4147401"/>
                  </a:lnTo>
                  <a:lnTo>
                    <a:pt x="120078" y="4107954"/>
                  </a:lnTo>
                  <a:lnTo>
                    <a:pt x="98209" y="4065054"/>
                  </a:lnTo>
                  <a:lnTo>
                    <a:pt x="81991" y="4019181"/>
                  </a:lnTo>
                  <a:lnTo>
                    <a:pt x="71920" y="3970794"/>
                  </a:lnTo>
                  <a:lnTo>
                    <a:pt x="68453" y="3920388"/>
                  </a:lnTo>
                  <a:lnTo>
                    <a:pt x="68453" y="2945257"/>
                  </a:lnTo>
                  <a:lnTo>
                    <a:pt x="1843265" y="2945257"/>
                  </a:lnTo>
                  <a:lnTo>
                    <a:pt x="1811667" y="3045917"/>
                  </a:lnTo>
                  <a:lnTo>
                    <a:pt x="2043582" y="2911881"/>
                  </a:lnTo>
                  <a:close/>
                </a:path>
                <a:path w="2044064" h="4455795">
                  <a:moveTo>
                    <a:pt x="2043582" y="1543519"/>
                  </a:moveTo>
                  <a:lnTo>
                    <a:pt x="1811667" y="1410462"/>
                  </a:lnTo>
                  <a:lnTo>
                    <a:pt x="1843265" y="1510398"/>
                  </a:lnTo>
                  <a:lnTo>
                    <a:pt x="68453" y="1510398"/>
                  </a:lnTo>
                  <a:lnTo>
                    <a:pt x="68453" y="535063"/>
                  </a:lnTo>
                  <a:lnTo>
                    <a:pt x="71920" y="484644"/>
                  </a:lnTo>
                  <a:lnTo>
                    <a:pt x="81991" y="436257"/>
                  </a:lnTo>
                  <a:lnTo>
                    <a:pt x="98209" y="390372"/>
                  </a:lnTo>
                  <a:lnTo>
                    <a:pt x="120078" y="347472"/>
                  </a:lnTo>
                  <a:lnTo>
                    <a:pt x="147129" y="308013"/>
                  </a:lnTo>
                  <a:lnTo>
                    <a:pt x="178892" y="272465"/>
                  </a:lnTo>
                  <a:lnTo>
                    <a:pt x="129959" y="223596"/>
                  </a:lnTo>
                  <a:lnTo>
                    <a:pt x="97586" y="259029"/>
                  </a:lnTo>
                  <a:lnTo>
                    <a:pt x="69227" y="297903"/>
                  </a:lnTo>
                  <a:lnTo>
                    <a:pt x="45250" y="339877"/>
                  </a:lnTo>
                  <a:lnTo>
                    <a:pt x="25984" y="384594"/>
                  </a:lnTo>
                  <a:lnTo>
                    <a:pt x="11785" y="431723"/>
                  </a:lnTo>
                  <a:lnTo>
                    <a:pt x="3009" y="480923"/>
                  </a:lnTo>
                  <a:lnTo>
                    <a:pt x="0" y="531850"/>
                  </a:lnTo>
                  <a:lnTo>
                    <a:pt x="0" y="1510398"/>
                  </a:lnTo>
                  <a:lnTo>
                    <a:pt x="0" y="1576654"/>
                  </a:lnTo>
                  <a:lnTo>
                    <a:pt x="0" y="1648853"/>
                  </a:lnTo>
                  <a:lnTo>
                    <a:pt x="68453" y="1648853"/>
                  </a:lnTo>
                  <a:lnTo>
                    <a:pt x="68453" y="1576654"/>
                  </a:lnTo>
                  <a:lnTo>
                    <a:pt x="1843265" y="1576654"/>
                  </a:lnTo>
                  <a:lnTo>
                    <a:pt x="1811667" y="1676857"/>
                  </a:lnTo>
                  <a:lnTo>
                    <a:pt x="2043582" y="1543519"/>
                  </a:lnTo>
                  <a:close/>
                </a:path>
                <a:path w="2044064" h="4455795">
                  <a:moveTo>
                    <a:pt x="2043582" y="133819"/>
                  </a:moveTo>
                  <a:lnTo>
                    <a:pt x="1811680" y="0"/>
                  </a:lnTo>
                  <a:lnTo>
                    <a:pt x="1843278" y="100571"/>
                  </a:lnTo>
                  <a:lnTo>
                    <a:pt x="430199" y="100571"/>
                  </a:lnTo>
                  <a:lnTo>
                    <a:pt x="381063" y="103390"/>
                  </a:lnTo>
                  <a:lnTo>
                    <a:pt x="333502" y="111645"/>
                  </a:lnTo>
                  <a:lnTo>
                    <a:pt x="287807" y="125018"/>
                  </a:lnTo>
                  <a:lnTo>
                    <a:pt x="244335" y="143192"/>
                  </a:lnTo>
                  <a:lnTo>
                    <a:pt x="203365" y="165862"/>
                  </a:lnTo>
                  <a:lnTo>
                    <a:pt x="165239" y="192697"/>
                  </a:lnTo>
                  <a:lnTo>
                    <a:pt x="130276" y="223405"/>
                  </a:lnTo>
                  <a:lnTo>
                    <a:pt x="179285" y="272211"/>
                  </a:lnTo>
                  <a:lnTo>
                    <a:pt x="214337" y="241884"/>
                  </a:lnTo>
                  <a:lnTo>
                    <a:pt x="253047" y="216115"/>
                  </a:lnTo>
                  <a:lnTo>
                    <a:pt x="294970" y="195313"/>
                  </a:lnTo>
                  <a:lnTo>
                    <a:pt x="339648" y="179908"/>
                  </a:lnTo>
                  <a:lnTo>
                    <a:pt x="386664" y="170357"/>
                  </a:lnTo>
                  <a:lnTo>
                    <a:pt x="435546" y="167081"/>
                  </a:lnTo>
                  <a:lnTo>
                    <a:pt x="1843278" y="167081"/>
                  </a:lnTo>
                  <a:lnTo>
                    <a:pt x="1811680" y="267385"/>
                  </a:lnTo>
                  <a:lnTo>
                    <a:pt x="1985835" y="167081"/>
                  </a:lnTo>
                  <a:lnTo>
                    <a:pt x="2043582" y="13381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171291" y="2749587"/>
              <a:ext cx="2089150" cy="2089150"/>
            </a:xfrm>
            <a:custGeom>
              <a:rect l="l" t="t" r="r" b="b"/>
              <a:pathLst>
                <a:path w="2089150" h="2089150">
                  <a:moveTo>
                    <a:pt x="1044462" y="2088927"/>
                  </a:moveTo>
                  <a:lnTo>
                    <a:pt x="996652" y="2087853"/>
                  </a:lnTo>
                  <a:lnTo>
                    <a:pt x="949394" y="2084659"/>
                  </a:lnTo>
                  <a:lnTo>
                    <a:pt x="902734" y="2079393"/>
                  </a:lnTo>
                  <a:lnTo>
                    <a:pt x="856718" y="2072100"/>
                  </a:lnTo>
                  <a:lnTo>
                    <a:pt x="811392" y="2062826"/>
                  </a:lnTo>
                  <a:lnTo>
                    <a:pt x="766802" y="2051618"/>
                  </a:lnTo>
                  <a:lnTo>
                    <a:pt x="722994" y="2038522"/>
                  </a:lnTo>
                  <a:lnTo>
                    <a:pt x="680014" y="2023583"/>
                  </a:lnTo>
                  <a:lnTo>
                    <a:pt x="637909" y="2006848"/>
                  </a:lnTo>
                  <a:lnTo>
                    <a:pt x="596725" y="1988363"/>
                  </a:lnTo>
                  <a:lnTo>
                    <a:pt x="556506" y="1968174"/>
                  </a:lnTo>
                  <a:lnTo>
                    <a:pt x="517301" y="1946327"/>
                  </a:lnTo>
                  <a:lnTo>
                    <a:pt x="479154" y="1922869"/>
                  </a:lnTo>
                  <a:lnTo>
                    <a:pt x="442112" y="1897844"/>
                  </a:lnTo>
                  <a:lnTo>
                    <a:pt x="406221" y="1871300"/>
                  </a:lnTo>
                  <a:lnTo>
                    <a:pt x="371527" y="1843282"/>
                  </a:lnTo>
                  <a:lnTo>
                    <a:pt x="338076" y="1813837"/>
                  </a:lnTo>
                  <a:lnTo>
                    <a:pt x="305914" y="1783011"/>
                  </a:lnTo>
                  <a:lnTo>
                    <a:pt x="275088" y="1750849"/>
                  </a:lnTo>
                  <a:lnTo>
                    <a:pt x="245643" y="1717398"/>
                  </a:lnTo>
                  <a:lnTo>
                    <a:pt x="217625" y="1682704"/>
                  </a:lnTo>
                  <a:lnTo>
                    <a:pt x="191081" y="1646813"/>
                  </a:lnTo>
                  <a:lnTo>
                    <a:pt x="166057" y="1609771"/>
                  </a:lnTo>
                  <a:lnTo>
                    <a:pt x="142598" y="1571624"/>
                  </a:lnTo>
                  <a:lnTo>
                    <a:pt x="120751" y="1532419"/>
                  </a:lnTo>
                  <a:lnTo>
                    <a:pt x="100562" y="1492200"/>
                  </a:lnTo>
                  <a:lnTo>
                    <a:pt x="82077" y="1451016"/>
                  </a:lnTo>
                  <a:lnTo>
                    <a:pt x="65342" y="1408911"/>
                  </a:lnTo>
                  <a:lnTo>
                    <a:pt x="50404" y="1365931"/>
                  </a:lnTo>
                  <a:lnTo>
                    <a:pt x="37307" y="1322123"/>
                  </a:lnTo>
                  <a:lnTo>
                    <a:pt x="26099" y="1277533"/>
                  </a:lnTo>
                  <a:lnTo>
                    <a:pt x="16826" y="1232207"/>
                  </a:lnTo>
                  <a:lnTo>
                    <a:pt x="9533" y="1186191"/>
                  </a:lnTo>
                  <a:lnTo>
                    <a:pt x="4267" y="1139531"/>
                  </a:lnTo>
                  <a:lnTo>
                    <a:pt x="1073" y="1092273"/>
                  </a:lnTo>
                  <a:lnTo>
                    <a:pt x="0" y="1044463"/>
                  </a:lnTo>
                  <a:lnTo>
                    <a:pt x="1074" y="996654"/>
                  </a:lnTo>
                  <a:lnTo>
                    <a:pt x="4268" y="949396"/>
                  </a:lnTo>
                  <a:lnTo>
                    <a:pt x="9534" y="902735"/>
                  </a:lnTo>
                  <a:lnTo>
                    <a:pt x="16827" y="856719"/>
                  </a:lnTo>
                  <a:lnTo>
                    <a:pt x="26101" y="811393"/>
                  </a:lnTo>
                  <a:lnTo>
                    <a:pt x="37309" y="766803"/>
                  </a:lnTo>
                  <a:lnTo>
                    <a:pt x="50405" y="722995"/>
                  </a:lnTo>
                  <a:lnTo>
                    <a:pt x="65344" y="680015"/>
                  </a:lnTo>
                  <a:lnTo>
                    <a:pt x="82079" y="637910"/>
                  </a:lnTo>
                  <a:lnTo>
                    <a:pt x="100564" y="596725"/>
                  </a:lnTo>
                  <a:lnTo>
                    <a:pt x="120753" y="556507"/>
                  </a:lnTo>
                  <a:lnTo>
                    <a:pt x="142600" y="517302"/>
                  </a:lnTo>
                  <a:lnTo>
                    <a:pt x="166059" y="479155"/>
                  </a:lnTo>
                  <a:lnTo>
                    <a:pt x="191083" y="442113"/>
                  </a:lnTo>
                  <a:lnTo>
                    <a:pt x="217627" y="406222"/>
                  </a:lnTo>
                  <a:lnTo>
                    <a:pt x="245645" y="371528"/>
                  </a:lnTo>
                  <a:lnTo>
                    <a:pt x="275090" y="338077"/>
                  </a:lnTo>
                  <a:lnTo>
                    <a:pt x="305917" y="305915"/>
                  </a:lnTo>
                  <a:lnTo>
                    <a:pt x="338079" y="275089"/>
                  </a:lnTo>
                  <a:lnTo>
                    <a:pt x="371530" y="245644"/>
                  </a:lnTo>
                  <a:lnTo>
                    <a:pt x="406224" y="217626"/>
                  </a:lnTo>
                  <a:lnTo>
                    <a:pt x="442115" y="191082"/>
                  </a:lnTo>
                  <a:lnTo>
                    <a:pt x="479157" y="166057"/>
                  </a:lnTo>
                  <a:lnTo>
                    <a:pt x="517304" y="142599"/>
                  </a:lnTo>
                  <a:lnTo>
                    <a:pt x="556509" y="120752"/>
                  </a:lnTo>
                  <a:lnTo>
                    <a:pt x="596727" y="100563"/>
                  </a:lnTo>
                  <a:lnTo>
                    <a:pt x="637912" y="82078"/>
                  </a:lnTo>
                  <a:lnTo>
                    <a:pt x="680017" y="65343"/>
                  </a:lnTo>
                  <a:lnTo>
                    <a:pt x="722997" y="50405"/>
                  </a:lnTo>
                  <a:lnTo>
                    <a:pt x="766805" y="37308"/>
                  </a:lnTo>
                  <a:lnTo>
                    <a:pt x="811395" y="26101"/>
                  </a:lnTo>
                  <a:lnTo>
                    <a:pt x="856721" y="16827"/>
                  </a:lnTo>
                  <a:lnTo>
                    <a:pt x="902736" y="9534"/>
                  </a:lnTo>
                  <a:lnTo>
                    <a:pt x="949396" y="4268"/>
                  </a:lnTo>
                  <a:lnTo>
                    <a:pt x="996653" y="1074"/>
                  </a:lnTo>
                  <a:lnTo>
                    <a:pt x="1044462" y="0"/>
                  </a:lnTo>
                  <a:lnTo>
                    <a:pt x="1092270" y="1074"/>
                  </a:lnTo>
                  <a:lnTo>
                    <a:pt x="1139528" y="4268"/>
                  </a:lnTo>
                  <a:lnTo>
                    <a:pt x="1186189" y="9534"/>
                  </a:lnTo>
                  <a:lnTo>
                    <a:pt x="1232206" y="16827"/>
                  </a:lnTo>
                  <a:lnTo>
                    <a:pt x="1277532" y="26101"/>
                  </a:lnTo>
                  <a:lnTo>
                    <a:pt x="1322122" y="37309"/>
                  </a:lnTo>
                  <a:lnTo>
                    <a:pt x="1365930" y="50405"/>
                  </a:lnTo>
                  <a:lnTo>
                    <a:pt x="1408910" y="65344"/>
                  </a:lnTo>
                  <a:lnTo>
                    <a:pt x="1451015" y="82079"/>
                  </a:lnTo>
                  <a:lnTo>
                    <a:pt x="1492200" y="100564"/>
                  </a:lnTo>
                  <a:lnTo>
                    <a:pt x="1532418" y="120753"/>
                  </a:lnTo>
                  <a:lnTo>
                    <a:pt x="1571623" y="142600"/>
                  </a:lnTo>
                  <a:lnTo>
                    <a:pt x="1609770" y="166059"/>
                  </a:lnTo>
                  <a:lnTo>
                    <a:pt x="1646812" y="191083"/>
                  </a:lnTo>
                  <a:lnTo>
                    <a:pt x="1682703" y="217627"/>
                  </a:lnTo>
                  <a:lnTo>
                    <a:pt x="1717397" y="245645"/>
                  </a:lnTo>
                  <a:lnTo>
                    <a:pt x="1750848" y="275090"/>
                  </a:lnTo>
                  <a:lnTo>
                    <a:pt x="1783010" y="305916"/>
                  </a:lnTo>
                  <a:lnTo>
                    <a:pt x="1813836" y="338078"/>
                  </a:lnTo>
                  <a:lnTo>
                    <a:pt x="1843281" y="371529"/>
                  </a:lnTo>
                  <a:lnTo>
                    <a:pt x="1871299" y="406223"/>
                  </a:lnTo>
                  <a:lnTo>
                    <a:pt x="1897843" y="442114"/>
                  </a:lnTo>
                  <a:lnTo>
                    <a:pt x="1922867" y="479156"/>
                  </a:lnTo>
                  <a:lnTo>
                    <a:pt x="1946326" y="517303"/>
                  </a:lnTo>
                  <a:lnTo>
                    <a:pt x="1968173" y="556509"/>
                  </a:lnTo>
                  <a:lnTo>
                    <a:pt x="1988362" y="596727"/>
                  </a:lnTo>
                  <a:lnTo>
                    <a:pt x="2006847" y="637912"/>
                  </a:lnTo>
                  <a:lnTo>
                    <a:pt x="2023582" y="680017"/>
                  </a:lnTo>
                  <a:lnTo>
                    <a:pt x="2038520" y="722996"/>
                  </a:lnTo>
                  <a:lnTo>
                    <a:pt x="2051617" y="766804"/>
                  </a:lnTo>
                  <a:lnTo>
                    <a:pt x="2062825" y="811394"/>
                  </a:lnTo>
                  <a:lnTo>
                    <a:pt x="2072098" y="856720"/>
                  </a:lnTo>
                  <a:lnTo>
                    <a:pt x="2079391" y="902737"/>
                  </a:lnTo>
                  <a:lnTo>
                    <a:pt x="2084658" y="949397"/>
                  </a:lnTo>
                  <a:lnTo>
                    <a:pt x="2087851" y="996654"/>
                  </a:lnTo>
                  <a:lnTo>
                    <a:pt x="2088926" y="1044464"/>
                  </a:lnTo>
                  <a:lnTo>
                    <a:pt x="2087851" y="1092274"/>
                  </a:lnTo>
                  <a:lnTo>
                    <a:pt x="2084657" y="1139532"/>
                  </a:lnTo>
                  <a:lnTo>
                    <a:pt x="2079391" y="1186192"/>
                  </a:lnTo>
                  <a:lnTo>
                    <a:pt x="2072098" y="1232208"/>
                  </a:lnTo>
                  <a:lnTo>
                    <a:pt x="2062824" y="1277534"/>
                  </a:lnTo>
                  <a:lnTo>
                    <a:pt x="2051616" y="1322124"/>
                  </a:lnTo>
                  <a:lnTo>
                    <a:pt x="2038520" y="1365932"/>
                  </a:lnTo>
                  <a:lnTo>
                    <a:pt x="2023581" y="1408911"/>
                  </a:lnTo>
                  <a:lnTo>
                    <a:pt x="2006846" y="1451017"/>
                  </a:lnTo>
                  <a:lnTo>
                    <a:pt x="1988361" y="1492201"/>
                  </a:lnTo>
                  <a:lnTo>
                    <a:pt x="1968172" y="1532419"/>
                  </a:lnTo>
                  <a:lnTo>
                    <a:pt x="1946325" y="1571625"/>
                  </a:lnTo>
                  <a:lnTo>
                    <a:pt x="1922867" y="1609772"/>
                  </a:lnTo>
                  <a:lnTo>
                    <a:pt x="1897842" y="1646814"/>
                  </a:lnTo>
                  <a:lnTo>
                    <a:pt x="1871298" y="1682705"/>
                  </a:lnTo>
                  <a:lnTo>
                    <a:pt x="1843280" y="1717399"/>
                  </a:lnTo>
                  <a:lnTo>
                    <a:pt x="1813835" y="1750850"/>
                  </a:lnTo>
                  <a:lnTo>
                    <a:pt x="1783009" y="1783011"/>
                  </a:lnTo>
                  <a:lnTo>
                    <a:pt x="1750847" y="1813838"/>
                  </a:lnTo>
                  <a:lnTo>
                    <a:pt x="1717396" y="1843283"/>
                  </a:lnTo>
                  <a:lnTo>
                    <a:pt x="1682702" y="1871301"/>
                  </a:lnTo>
                  <a:lnTo>
                    <a:pt x="1646811" y="1897845"/>
                  </a:lnTo>
                  <a:lnTo>
                    <a:pt x="1609769" y="1922869"/>
                  </a:lnTo>
                  <a:lnTo>
                    <a:pt x="1571622" y="1946328"/>
                  </a:lnTo>
                  <a:lnTo>
                    <a:pt x="1532416" y="1968175"/>
                  </a:lnTo>
                  <a:lnTo>
                    <a:pt x="1492198" y="1988364"/>
                  </a:lnTo>
                  <a:lnTo>
                    <a:pt x="1451013" y="2006849"/>
                  </a:lnTo>
                  <a:lnTo>
                    <a:pt x="1408908" y="2023583"/>
                  </a:lnTo>
                  <a:lnTo>
                    <a:pt x="1365929" y="2038522"/>
                  </a:lnTo>
                  <a:lnTo>
                    <a:pt x="1322121" y="2051618"/>
                  </a:lnTo>
                  <a:lnTo>
                    <a:pt x="1277531" y="2062826"/>
                  </a:lnTo>
                  <a:lnTo>
                    <a:pt x="1232204" y="2072100"/>
                  </a:lnTo>
                  <a:lnTo>
                    <a:pt x="1186188" y="2079393"/>
                  </a:lnTo>
                  <a:lnTo>
                    <a:pt x="1139528" y="2084659"/>
                  </a:lnTo>
                  <a:lnTo>
                    <a:pt x="1092269" y="2087853"/>
                  </a:lnTo>
                  <a:lnTo>
                    <a:pt x="1044462" y="2088927"/>
                  </a:lnTo>
                  <a:close/>
                </a:path>
              </a:pathLst>
            </a:custGeom>
            <a:solidFill>
              <a:srgbClr val="99E2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1978060" y="3564785"/>
              <a:ext cx="482600" cy="478790"/>
            </a:xfrm>
            <a:custGeom>
              <a:rect l="l" t="t" r="r" b="b"/>
              <a:pathLst>
                <a:path w="482600" h="478789">
                  <a:moveTo>
                    <a:pt x="245558" y="478630"/>
                  </a:moveTo>
                  <a:lnTo>
                    <a:pt x="197237" y="473871"/>
                  </a:lnTo>
                  <a:lnTo>
                    <a:pt x="151692" y="460138"/>
                  </a:lnTo>
                  <a:lnTo>
                    <a:pt x="110052" y="438246"/>
                  </a:lnTo>
                  <a:lnTo>
                    <a:pt x="73448" y="409011"/>
                  </a:lnTo>
                  <a:lnTo>
                    <a:pt x="43010" y="373250"/>
                  </a:lnTo>
                  <a:lnTo>
                    <a:pt x="19869" y="331778"/>
                  </a:lnTo>
                  <a:lnTo>
                    <a:pt x="5155" y="285410"/>
                  </a:lnTo>
                  <a:lnTo>
                    <a:pt x="0" y="234964"/>
                  </a:lnTo>
                  <a:lnTo>
                    <a:pt x="5155" y="187390"/>
                  </a:lnTo>
                  <a:lnTo>
                    <a:pt x="19869" y="143181"/>
                  </a:lnTo>
                  <a:lnTo>
                    <a:pt x="43010" y="103255"/>
                  </a:lnTo>
                  <a:lnTo>
                    <a:pt x="73448" y="68531"/>
                  </a:lnTo>
                  <a:lnTo>
                    <a:pt x="110052" y="39925"/>
                  </a:lnTo>
                  <a:lnTo>
                    <a:pt x="151692" y="18356"/>
                  </a:lnTo>
                  <a:lnTo>
                    <a:pt x="197237" y="4742"/>
                  </a:lnTo>
                  <a:lnTo>
                    <a:pt x="245558" y="0"/>
                  </a:lnTo>
                  <a:lnTo>
                    <a:pt x="283515" y="3127"/>
                  </a:lnTo>
                  <a:lnTo>
                    <a:pt x="319006" y="11965"/>
                  </a:lnTo>
                  <a:lnTo>
                    <a:pt x="352852" y="25699"/>
                  </a:lnTo>
                  <a:lnTo>
                    <a:pt x="385876" y="43511"/>
                  </a:lnTo>
                  <a:lnTo>
                    <a:pt x="350797" y="78321"/>
                  </a:lnTo>
                  <a:lnTo>
                    <a:pt x="245558" y="78321"/>
                  </a:lnTo>
                  <a:lnTo>
                    <a:pt x="202764" y="83881"/>
                  </a:lnTo>
                  <a:lnTo>
                    <a:pt x="163380" y="99593"/>
                  </a:lnTo>
                  <a:lnTo>
                    <a:pt x="129356" y="124008"/>
                  </a:lnTo>
                  <a:lnTo>
                    <a:pt x="102640" y="155675"/>
                  </a:lnTo>
                  <a:lnTo>
                    <a:pt x="85182" y="193144"/>
                  </a:lnTo>
                  <a:lnTo>
                    <a:pt x="78929" y="234964"/>
                  </a:lnTo>
                  <a:lnTo>
                    <a:pt x="85182" y="280450"/>
                  </a:lnTo>
                  <a:lnTo>
                    <a:pt x="102640" y="320376"/>
                  </a:lnTo>
                  <a:lnTo>
                    <a:pt x="129356" y="353534"/>
                  </a:lnTo>
                  <a:lnTo>
                    <a:pt x="163380" y="378714"/>
                  </a:lnTo>
                  <a:lnTo>
                    <a:pt x="202764" y="394709"/>
                  </a:lnTo>
                  <a:lnTo>
                    <a:pt x="245558" y="400309"/>
                  </a:lnTo>
                  <a:lnTo>
                    <a:pt x="420298" y="400309"/>
                  </a:lnTo>
                  <a:lnTo>
                    <a:pt x="413282" y="409011"/>
                  </a:lnTo>
                  <a:lnTo>
                    <a:pt x="378288" y="438246"/>
                  </a:lnTo>
                  <a:lnTo>
                    <a:pt x="338053" y="460138"/>
                  </a:lnTo>
                  <a:lnTo>
                    <a:pt x="293501" y="473871"/>
                  </a:lnTo>
                  <a:lnTo>
                    <a:pt x="245558" y="478630"/>
                  </a:lnTo>
                  <a:close/>
                </a:path>
                <a:path w="482600" h="478789">
                  <a:moveTo>
                    <a:pt x="333257" y="95725"/>
                  </a:moveTo>
                  <a:lnTo>
                    <a:pt x="312154" y="89335"/>
                  </a:lnTo>
                  <a:lnTo>
                    <a:pt x="289407" y="83760"/>
                  </a:lnTo>
                  <a:lnTo>
                    <a:pt x="266660" y="79816"/>
                  </a:lnTo>
                  <a:lnTo>
                    <a:pt x="245558" y="78321"/>
                  </a:lnTo>
                  <a:lnTo>
                    <a:pt x="350797" y="78321"/>
                  </a:lnTo>
                  <a:lnTo>
                    <a:pt x="333257" y="95725"/>
                  </a:lnTo>
                  <a:close/>
                </a:path>
                <a:path w="482600" h="478789">
                  <a:moveTo>
                    <a:pt x="420298" y="400309"/>
                  </a:moveTo>
                  <a:lnTo>
                    <a:pt x="245558" y="400309"/>
                  </a:lnTo>
                  <a:lnTo>
                    <a:pt x="288352" y="394709"/>
                  </a:lnTo>
                  <a:lnTo>
                    <a:pt x="327735" y="378714"/>
                  </a:lnTo>
                  <a:lnTo>
                    <a:pt x="361759" y="353534"/>
                  </a:lnTo>
                  <a:lnTo>
                    <a:pt x="388475" y="320376"/>
                  </a:lnTo>
                  <a:lnTo>
                    <a:pt x="405934" y="280450"/>
                  </a:lnTo>
                  <a:lnTo>
                    <a:pt x="412186" y="234964"/>
                  </a:lnTo>
                  <a:lnTo>
                    <a:pt x="410542" y="215383"/>
                  </a:lnTo>
                  <a:lnTo>
                    <a:pt x="405609" y="195803"/>
                  </a:lnTo>
                  <a:lnTo>
                    <a:pt x="397387" y="176223"/>
                  </a:lnTo>
                  <a:lnTo>
                    <a:pt x="385876" y="156642"/>
                  </a:lnTo>
                  <a:lnTo>
                    <a:pt x="438496" y="95725"/>
                  </a:lnTo>
                  <a:lnTo>
                    <a:pt x="456447" y="128495"/>
                  </a:lnTo>
                  <a:lnTo>
                    <a:pt x="470287" y="162081"/>
                  </a:lnTo>
                  <a:lnTo>
                    <a:pt x="479194" y="197299"/>
                  </a:lnTo>
                  <a:lnTo>
                    <a:pt x="482346" y="234964"/>
                  </a:lnTo>
                  <a:lnTo>
                    <a:pt x="477567" y="285410"/>
                  </a:lnTo>
                  <a:lnTo>
                    <a:pt x="463847" y="331778"/>
                  </a:lnTo>
                  <a:lnTo>
                    <a:pt x="442110" y="373250"/>
                  </a:lnTo>
                  <a:lnTo>
                    <a:pt x="420298" y="40030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147414" y="3730519"/>
              <a:ext cx="154590" cy="147256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1797646" y="3303422"/>
              <a:ext cx="931544" cy="924560"/>
            </a:xfrm>
            <a:custGeom>
              <a:rect l="l" t="t" r="r" b="b"/>
              <a:pathLst>
                <a:path w="931544" h="924560">
                  <a:moveTo>
                    <a:pt x="854202" y="496366"/>
                  </a:moveTo>
                  <a:lnTo>
                    <a:pt x="851065" y="445033"/>
                  </a:lnTo>
                  <a:lnTo>
                    <a:pt x="841654" y="395808"/>
                  </a:lnTo>
                  <a:lnTo>
                    <a:pt x="825969" y="348665"/>
                  </a:lnTo>
                  <a:lnTo>
                    <a:pt x="803998" y="303618"/>
                  </a:lnTo>
                  <a:lnTo>
                    <a:pt x="775754" y="260667"/>
                  </a:lnTo>
                  <a:lnTo>
                    <a:pt x="714743" y="269392"/>
                  </a:lnTo>
                  <a:lnTo>
                    <a:pt x="697306" y="278130"/>
                  </a:lnTo>
                  <a:lnTo>
                    <a:pt x="725551" y="316750"/>
                  </a:lnTo>
                  <a:lnTo>
                    <a:pt x="747522" y="358724"/>
                  </a:lnTo>
                  <a:lnTo>
                    <a:pt x="763206" y="403199"/>
                  </a:lnTo>
                  <a:lnTo>
                    <a:pt x="772617" y="449364"/>
                  </a:lnTo>
                  <a:lnTo>
                    <a:pt x="775754" y="496366"/>
                  </a:lnTo>
                  <a:lnTo>
                    <a:pt x="772553" y="545414"/>
                  </a:lnTo>
                  <a:lnTo>
                    <a:pt x="763244" y="591947"/>
                  </a:lnTo>
                  <a:lnTo>
                    <a:pt x="748245" y="635635"/>
                  </a:lnTo>
                  <a:lnTo>
                    <a:pt x="727976" y="676135"/>
                  </a:lnTo>
                  <a:lnTo>
                    <a:pt x="702868" y="713117"/>
                  </a:lnTo>
                  <a:lnTo>
                    <a:pt x="673341" y="746252"/>
                  </a:lnTo>
                  <a:lnTo>
                    <a:pt x="639813" y="775208"/>
                  </a:lnTo>
                  <a:lnTo>
                    <a:pt x="602716" y="799642"/>
                  </a:lnTo>
                  <a:lnTo>
                    <a:pt x="562483" y="819226"/>
                  </a:lnTo>
                  <a:lnTo>
                    <a:pt x="519518" y="833628"/>
                  </a:lnTo>
                  <a:lnTo>
                    <a:pt x="474243" y="842518"/>
                  </a:lnTo>
                  <a:lnTo>
                    <a:pt x="427101" y="845553"/>
                  </a:lnTo>
                  <a:lnTo>
                    <a:pt x="379958" y="842518"/>
                  </a:lnTo>
                  <a:lnTo>
                    <a:pt x="334695" y="833628"/>
                  </a:lnTo>
                  <a:lnTo>
                    <a:pt x="291731" y="819226"/>
                  </a:lnTo>
                  <a:lnTo>
                    <a:pt x="251485" y="799642"/>
                  </a:lnTo>
                  <a:lnTo>
                    <a:pt x="214388" y="775208"/>
                  </a:lnTo>
                  <a:lnTo>
                    <a:pt x="180860" y="746252"/>
                  </a:lnTo>
                  <a:lnTo>
                    <a:pt x="151333" y="713117"/>
                  </a:lnTo>
                  <a:lnTo>
                    <a:pt x="126225" y="676135"/>
                  </a:lnTo>
                  <a:lnTo>
                    <a:pt x="105956" y="635635"/>
                  </a:lnTo>
                  <a:lnTo>
                    <a:pt x="90957" y="591947"/>
                  </a:lnTo>
                  <a:lnTo>
                    <a:pt x="81648" y="545414"/>
                  </a:lnTo>
                  <a:lnTo>
                    <a:pt x="78447" y="496366"/>
                  </a:lnTo>
                  <a:lnTo>
                    <a:pt x="81648" y="449148"/>
                  </a:lnTo>
                  <a:lnTo>
                    <a:pt x="90957" y="403821"/>
                  </a:lnTo>
                  <a:lnTo>
                    <a:pt x="105956" y="360781"/>
                  </a:lnTo>
                  <a:lnTo>
                    <a:pt x="126225" y="320484"/>
                  </a:lnTo>
                  <a:lnTo>
                    <a:pt x="151333" y="283324"/>
                  </a:lnTo>
                  <a:lnTo>
                    <a:pt x="180860" y="249758"/>
                  </a:lnTo>
                  <a:lnTo>
                    <a:pt x="214388" y="220179"/>
                  </a:lnTo>
                  <a:lnTo>
                    <a:pt x="251485" y="195033"/>
                  </a:lnTo>
                  <a:lnTo>
                    <a:pt x="291731" y="174739"/>
                  </a:lnTo>
                  <a:lnTo>
                    <a:pt x="334695" y="159715"/>
                  </a:lnTo>
                  <a:lnTo>
                    <a:pt x="379958" y="150380"/>
                  </a:lnTo>
                  <a:lnTo>
                    <a:pt x="427101" y="147180"/>
                  </a:lnTo>
                  <a:lnTo>
                    <a:pt x="474027" y="151168"/>
                  </a:lnTo>
                  <a:lnTo>
                    <a:pt x="520128" y="162267"/>
                  </a:lnTo>
                  <a:lnTo>
                    <a:pt x="564540" y="179235"/>
                  </a:lnTo>
                  <a:lnTo>
                    <a:pt x="606450" y="200812"/>
                  </a:lnTo>
                  <a:lnTo>
                    <a:pt x="645007" y="225755"/>
                  </a:lnTo>
                  <a:lnTo>
                    <a:pt x="662444" y="208292"/>
                  </a:lnTo>
                  <a:lnTo>
                    <a:pt x="662444" y="147180"/>
                  </a:lnTo>
                  <a:lnTo>
                    <a:pt x="619556" y="123164"/>
                  </a:lnTo>
                  <a:lnTo>
                    <a:pt x="574586" y="103746"/>
                  </a:lnTo>
                  <a:lnTo>
                    <a:pt x="527519" y="89357"/>
                  </a:lnTo>
                  <a:lnTo>
                    <a:pt x="478358" y="80416"/>
                  </a:lnTo>
                  <a:lnTo>
                    <a:pt x="427101" y="77343"/>
                  </a:lnTo>
                  <a:lnTo>
                    <a:pt x="377393" y="80225"/>
                  </a:lnTo>
                  <a:lnTo>
                    <a:pt x="329349" y="88646"/>
                  </a:lnTo>
                  <a:lnTo>
                    <a:pt x="283273" y="102260"/>
                  </a:lnTo>
                  <a:lnTo>
                    <a:pt x="239509" y="120713"/>
                  </a:lnTo>
                  <a:lnTo>
                    <a:pt x="198374" y="143675"/>
                  </a:lnTo>
                  <a:lnTo>
                    <a:pt x="160197" y="170802"/>
                  </a:lnTo>
                  <a:lnTo>
                    <a:pt x="125298" y="201739"/>
                  </a:lnTo>
                  <a:lnTo>
                    <a:pt x="94005" y="236156"/>
                  </a:lnTo>
                  <a:lnTo>
                    <a:pt x="66624" y="273710"/>
                  </a:lnTo>
                  <a:lnTo>
                    <a:pt x="43510" y="314032"/>
                  </a:lnTo>
                  <a:lnTo>
                    <a:pt x="24955" y="356819"/>
                  </a:lnTo>
                  <a:lnTo>
                    <a:pt x="11315" y="401688"/>
                  </a:lnTo>
                  <a:lnTo>
                    <a:pt x="2882" y="448322"/>
                  </a:lnTo>
                  <a:lnTo>
                    <a:pt x="0" y="496366"/>
                  </a:lnTo>
                  <a:lnTo>
                    <a:pt x="2514" y="542886"/>
                  </a:lnTo>
                  <a:lnTo>
                    <a:pt x="9880" y="587971"/>
                  </a:lnTo>
                  <a:lnTo>
                    <a:pt x="21831" y="631367"/>
                  </a:lnTo>
                  <a:lnTo>
                    <a:pt x="38100" y="672795"/>
                  </a:lnTo>
                  <a:lnTo>
                    <a:pt x="58432" y="712025"/>
                  </a:lnTo>
                  <a:lnTo>
                    <a:pt x="82562" y="748753"/>
                  </a:lnTo>
                  <a:lnTo>
                    <a:pt x="110223" y="782751"/>
                  </a:lnTo>
                  <a:lnTo>
                    <a:pt x="141160" y="813727"/>
                  </a:lnTo>
                  <a:lnTo>
                    <a:pt x="175094" y="841425"/>
                  </a:lnTo>
                  <a:lnTo>
                    <a:pt x="211772" y="865593"/>
                  </a:lnTo>
                  <a:lnTo>
                    <a:pt x="250939" y="885964"/>
                  </a:lnTo>
                  <a:lnTo>
                    <a:pt x="292315" y="902258"/>
                  </a:lnTo>
                  <a:lnTo>
                    <a:pt x="335648" y="914222"/>
                  </a:lnTo>
                  <a:lnTo>
                    <a:pt x="380657" y="921600"/>
                  </a:lnTo>
                  <a:lnTo>
                    <a:pt x="427101" y="924115"/>
                  </a:lnTo>
                  <a:lnTo>
                    <a:pt x="473544" y="921600"/>
                  </a:lnTo>
                  <a:lnTo>
                    <a:pt x="518566" y="914222"/>
                  </a:lnTo>
                  <a:lnTo>
                    <a:pt x="561898" y="902258"/>
                  </a:lnTo>
                  <a:lnTo>
                    <a:pt x="603275" y="885964"/>
                  </a:lnTo>
                  <a:lnTo>
                    <a:pt x="642429" y="865593"/>
                  </a:lnTo>
                  <a:lnTo>
                    <a:pt x="679107" y="841425"/>
                  </a:lnTo>
                  <a:lnTo>
                    <a:pt x="713054" y="813727"/>
                  </a:lnTo>
                  <a:lnTo>
                    <a:pt x="743978" y="782751"/>
                  </a:lnTo>
                  <a:lnTo>
                    <a:pt x="771639" y="748753"/>
                  </a:lnTo>
                  <a:lnTo>
                    <a:pt x="795769" y="712025"/>
                  </a:lnTo>
                  <a:lnTo>
                    <a:pt x="816102" y="672795"/>
                  </a:lnTo>
                  <a:lnTo>
                    <a:pt x="832383" y="631367"/>
                  </a:lnTo>
                  <a:lnTo>
                    <a:pt x="844334" y="587971"/>
                  </a:lnTo>
                  <a:lnTo>
                    <a:pt x="851687" y="542886"/>
                  </a:lnTo>
                  <a:lnTo>
                    <a:pt x="854202" y="496366"/>
                  </a:lnTo>
                  <a:close/>
                </a:path>
                <a:path w="931544" h="924560">
                  <a:moveTo>
                    <a:pt x="931456" y="110451"/>
                  </a:moveTo>
                  <a:lnTo>
                    <a:pt x="809967" y="110451"/>
                  </a:lnTo>
                  <a:lnTo>
                    <a:pt x="817333" y="0"/>
                  </a:lnTo>
                  <a:lnTo>
                    <a:pt x="747382" y="58902"/>
                  </a:lnTo>
                  <a:lnTo>
                    <a:pt x="688479" y="128854"/>
                  </a:lnTo>
                  <a:lnTo>
                    <a:pt x="681113" y="217220"/>
                  </a:lnTo>
                  <a:lnTo>
                    <a:pt x="574357" y="331343"/>
                  </a:lnTo>
                  <a:lnTo>
                    <a:pt x="478637" y="427062"/>
                  </a:lnTo>
                  <a:lnTo>
                    <a:pt x="427101" y="497014"/>
                  </a:lnTo>
                  <a:lnTo>
                    <a:pt x="497052" y="452843"/>
                  </a:lnTo>
                  <a:lnTo>
                    <a:pt x="706894" y="242989"/>
                  </a:lnTo>
                  <a:lnTo>
                    <a:pt x="802601" y="242989"/>
                  </a:lnTo>
                  <a:lnTo>
                    <a:pt x="861504" y="173037"/>
                  </a:lnTo>
                  <a:lnTo>
                    <a:pt x="931456" y="110451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2" name="object 32"/>
          <p:cNvSpPr txBox="1"/>
          <p:nvPr/>
        </p:nvSpPr>
        <p:spPr>
          <a:xfrm>
            <a:off x="4435504" y="1110480"/>
            <a:ext cx="6293485" cy="488950"/>
          </a:xfrm>
          <a:prstGeom prst="rect">
            <a:avLst/>
          </a:prstGeom>
          <a:solidFill>
            <a:srgbClr val="99E2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 spc="-25">
                <a:solidFill>
                  <a:srgbClr val="2947E8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435504" y="1599136"/>
            <a:ext cx="6293485" cy="77597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600">
              <a:latin typeface="Times New Roman"/>
              <a:cs typeface="Times New Roman"/>
            </a:endParaRPr>
          </a:p>
          <a:p>
            <a:pPr marL="351155">
              <a:lnSpc>
                <a:spcPct val="100000"/>
              </a:lnSpc>
              <a:spcBef>
                <a:spcPts val="5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技术风险主要包括技术实现难度、技术更新换代和知识产权保护等。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35504" y="2478570"/>
            <a:ext cx="6293485" cy="488950"/>
          </a:xfrm>
          <a:prstGeom prst="rect">
            <a:avLst/>
          </a:prstGeom>
          <a:solidFill>
            <a:srgbClr val="99E2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 spc="-25">
                <a:solidFill>
                  <a:srgbClr val="2947E8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435504" y="2967225"/>
            <a:ext cx="6293485" cy="77597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对于技术实现难度较大的项目，需要加强技术研究和试验，同时寻求专业的技术支持和指导。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35504" y="3846657"/>
            <a:ext cx="6293485" cy="488950"/>
          </a:xfrm>
          <a:prstGeom prst="rect">
            <a:avLst/>
          </a:prstGeom>
          <a:solidFill>
            <a:srgbClr val="99E2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 spc="-25">
                <a:solidFill>
                  <a:srgbClr val="2947E8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435504" y="4335312"/>
            <a:ext cx="6293485" cy="77597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对于技术更新换代的风险，需要密切关注绣花技术的发展动态，及时调整和更新技术方案。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435504" y="5214746"/>
            <a:ext cx="6293485" cy="488950"/>
          </a:xfrm>
          <a:prstGeom prst="rect">
            <a:avLst/>
          </a:prstGeom>
          <a:solidFill>
            <a:srgbClr val="99E2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 spc="-25">
                <a:solidFill>
                  <a:srgbClr val="2947E8"/>
                </a:solidFill>
                <a:latin typeface="微软雅黑"/>
                <a:cs typeface="微软雅黑"/>
              </a:rPr>
              <a:t>04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35504" y="5703401"/>
            <a:ext cx="6293485" cy="775970"/>
          </a:xfrm>
          <a:prstGeom prst="rect">
            <a:avLst/>
          </a:prstGeom>
          <a:solidFill>
            <a:srgbClr val="CCEFFF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对于知识产权保护的风险，需要加强知识产权保护意识，采取有效的保护措施，确保项目的知识产权安全。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868862" y="256233"/>
            <a:ext cx="2454275" cy="383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3085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1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</a:pPr>
            <a:r>
              <a:rPr sz="3800" b="1" spc="-10">
                <a:solidFill>
                  <a:srgbClr val="00B6FF"/>
                </a:solidFill>
                <a:latin typeface="微软雅黑"/>
                <a:cs typeface="微软雅黑"/>
              </a:rPr>
              <a:t>经济可行性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89935" y="1498288"/>
            <a:ext cx="3861435" cy="3861435"/>
            <a:chOff x="4289935" y="1498288"/>
            <a:chExt cx="3861435" cy="38614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89935" y="1498288"/>
              <a:ext cx="3861422" cy="386142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429410" y="1744053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3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3" y="71129"/>
                  </a:lnTo>
                  <a:lnTo>
                    <a:pt x="169079" y="46607"/>
                  </a:lnTo>
                  <a:lnTo>
                    <a:pt x="208500" y="26826"/>
                  </a:lnTo>
                  <a:lnTo>
                    <a:pt x="250628" y="12194"/>
                  </a:lnTo>
                  <a:lnTo>
                    <a:pt x="295059" y="3116"/>
                  </a:lnTo>
                  <a:lnTo>
                    <a:pt x="341377" y="0"/>
                  </a:lnTo>
                  <a:lnTo>
                    <a:pt x="387700" y="3116"/>
                  </a:lnTo>
                  <a:lnTo>
                    <a:pt x="432128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1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30780" y="1926441"/>
              <a:ext cx="288925" cy="340360"/>
            </a:xfrm>
            <a:custGeom>
              <a:rect l="l" t="t" r="r" b="b"/>
              <a:pathLst>
                <a:path w="288925" h="340360">
                  <a:moveTo>
                    <a:pt x="154743" y="40618"/>
                  </a:moveTo>
                  <a:lnTo>
                    <a:pt x="137035" y="40618"/>
                  </a:lnTo>
                  <a:lnTo>
                    <a:pt x="137035" y="32772"/>
                  </a:lnTo>
                  <a:lnTo>
                    <a:pt x="134136" y="27269"/>
                  </a:lnTo>
                  <a:lnTo>
                    <a:pt x="127759" y="19852"/>
                  </a:lnTo>
                  <a:lnTo>
                    <a:pt x="121382" y="13337"/>
                  </a:lnTo>
                  <a:lnTo>
                    <a:pt x="118483" y="10540"/>
                  </a:lnTo>
                  <a:lnTo>
                    <a:pt x="118209" y="0"/>
                  </a:lnTo>
                  <a:lnTo>
                    <a:pt x="170599" y="0"/>
                  </a:lnTo>
                  <a:lnTo>
                    <a:pt x="170247" y="10939"/>
                  </a:lnTo>
                  <a:lnTo>
                    <a:pt x="167105" y="13739"/>
                  </a:lnTo>
                  <a:lnTo>
                    <a:pt x="160193" y="20285"/>
                  </a:lnTo>
                  <a:lnTo>
                    <a:pt x="153282" y="27792"/>
                  </a:lnTo>
                  <a:lnTo>
                    <a:pt x="150140" y="33476"/>
                  </a:lnTo>
                  <a:lnTo>
                    <a:pt x="150140" y="40583"/>
                  </a:lnTo>
                  <a:lnTo>
                    <a:pt x="154281" y="40583"/>
                  </a:lnTo>
                  <a:lnTo>
                    <a:pt x="154743" y="40618"/>
                  </a:lnTo>
                  <a:close/>
                </a:path>
                <a:path w="288925" h="340360">
                  <a:moveTo>
                    <a:pt x="288212" y="296294"/>
                  </a:moveTo>
                  <a:lnTo>
                    <a:pt x="439" y="296294"/>
                  </a:lnTo>
                  <a:lnTo>
                    <a:pt x="439" y="275541"/>
                  </a:lnTo>
                  <a:lnTo>
                    <a:pt x="0" y="273318"/>
                  </a:lnTo>
                  <a:lnTo>
                    <a:pt x="1537" y="266364"/>
                  </a:lnTo>
                  <a:lnTo>
                    <a:pt x="9336" y="254250"/>
                  </a:lnTo>
                  <a:lnTo>
                    <a:pt x="27681" y="236549"/>
                  </a:lnTo>
                  <a:lnTo>
                    <a:pt x="46285" y="208783"/>
                  </a:lnTo>
                  <a:lnTo>
                    <a:pt x="54683" y="170902"/>
                  </a:lnTo>
                  <a:lnTo>
                    <a:pt x="56823" y="129149"/>
                  </a:lnTo>
                  <a:lnTo>
                    <a:pt x="56663" y="89765"/>
                  </a:lnTo>
                  <a:lnTo>
                    <a:pt x="68801" y="61776"/>
                  </a:lnTo>
                  <a:lnTo>
                    <a:pt x="95514" y="47127"/>
                  </a:lnTo>
                  <a:lnTo>
                    <a:pt x="122227" y="41508"/>
                  </a:lnTo>
                  <a:lnTo>
                    <a:pt x="134370" y="40595"/>
                  </a:lnTo>
                  <a:lnTo>
                    <a:pt x="137035" y="40595"/>
                  </a:lnTo>
                  <a:lnTo>
                    <a:pt x="154743" y="40618"/>
                  </a:lnTo>
                  <a:lnTo>
                    <a:pt x="166480" y="41508"/>
                  </a:lnTo>
                  <a:lnTo>
                    <a:pt x="193158" y="47127"/>
                  </a:lnTo>
                  <a:lnTo>
                    <a:pt x="219855" y="61776"/>
                  </a:lnTo>
                  <a:lnTo>
                    <a:pt x="231992" y="89777"/>
                  </a:lnTo>
                  <a:lnTo>
                    <a:pt x="231829" y="129159"/>
                  </a:lnTo>
                  <a:lnTo>
                    <a:pt x="233971" y="170907"/>
                  </a:lnTo>
                  <a:lnTo>
                    <a:pt x="242371" y="208786"/>
                  </a:lnTo>
                  <a:lnTo>
                    <a:pt x="260984" y="236559"/>
                  </a:lnTo>
                  <a:lnTo>
                    <a:pt x="279321" y="254260"/>
                  </a:lnTo>
                  <a:lnTo>
                    <a:pt x="287115" y="266370"/>
                  </a:lnTo>
                  <a:lnTo>
                    <a:pt x="288651" y="273320"/>
                  </a:lnTo>
                  <a:lnTo>
                    <a:pt x="288212" y="275541"/>
                  </a:lnTo>
                  <a:lnTo>
                    <a:pt x="288212" y="296294"/>
                  </a:lnTo>
                  <a:close/>
                </a:path>
                <a:path w="288925" h="340360">
                  <a:moveTo>
                    <a:pt x="177124" y="307388"/>
                  </a:moveTo>
                  <a:lnTo>
                    <a:pt x="121895" y="307388"/>
                  </a:lnTo>
                  <a:lnTo>
                    <a:pt x="166914" y="307186"/>
                  </a:lnTo>
                  <a:lnTo>
                    <a:pt x="177145" y="307290"/>
                  </a:lnTo>
                  <a:close/>
                </a:path>
                <a:path w="288925" h="340360">
                  <a:moveTo>
                    <a:pt x="144403" y="340074"/>
                  </a:moveTo>
                  <a:lnTo>
                    <a:pt x="131660" y="337166"/>
                  </a:lnTo>
                  <a:lnTo>
                    <a:pt x="121253" y="329588"/>
                  </a:lnTo>
                  <a:lnTo>
                    <a:pt x="114236" y="319057"/>
                  </a:lnTo>
                  <a:lnTo>
                    <a:pt x="111663" y="307290"/>
                  </a:lnTo>
                  <a:lnTo>
                    <a:pt x="177124" y="307388"/>
                  </a:lnTo>
                  <a:lnTo>
                    <a:pt x="174572" y="319057"/>
                  </a:lnTo>
                  <a:lnTo>
                    <a:pt x="167555" y="329588"/>
                  </a:lnTo>
                  <a:lnTo>
                    <a:pt x="157148" y="337166"/>
                  </a:lnTo>
                  <a:lnTo>
                    <a:pt x="144403" y="3400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80954" y="1688046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3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0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1" y="26826"/>
                  </a:lnTo>
                  <a:lnTo>
                    <a:pt x="250630" y="12194"/>
                  </a:lnTo>
                  <a:lnTo>
                    <a:pt x="295061" y="3116"/>
                  </a:lnTo>
                  <a:lnTo>
                    <a:pt x="341379" y="0"/>
                  </a:lnTo>
                  <a:lnTo>
                    <a:pt x="387701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85633" y="1584023"/>
            <a:ext cx="4025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3380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设备购置费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根据绣花机、电脑、缝纫机等设备市场价格，</a:t>
            </a:r>
            <a:endParaRPr sz="1500">
              <a:latin typeface="微软雅黑"/>
              <a:cs typeface="微软雅黑"/>
            </a:endParaRPr>
          </a:p>
          <a:p>
            <a:pPr marL="26790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进行投资估算。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29571" y="1584023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61925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场地租赁与装修费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根据项目所需场地大小、位置和装修标准，计算租赁和装修费用。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08822" y="1863388"/>
            <a:ext cx="3455035" cy="3256279"/>
            <a:chOff x="4408822" y="1863388"/>
            <a:chExt cx="3455035" cy="3256279"/>
          </a:xfrm>
        </p:grpSpPr>
        <p:sp>
          <p:nvSpPr>
            <p:cNvPr id="10" name="object 10"/>
            <p:cNvSpPr/>
            <p:nvPr/>
          </p:nvSpPr>
          <p:spPr>
            <a:xfrm>
              <a:off x="7356302" y="1863388"/>
              <a:ext cx="332105" cy="332105"/>
            </a:xfrm>
            <a:custGeom>
              <a:rect l="l" t="t" r="r" b="b"/>
              <a:pathLst>
                <a:path w="332104" h="332105">
                  <a:moveTo>
                    <a:pt x="218921" y="53992"/>
                  </a:moveTo>
                  <a:lnTo>
                    <a:pt x="112404" y="53992"/>
                  </a:lnTo>
                  <a:lnTo>
                    <a:pt x="116337" y="52124"/>
                  </a:lnTo>
                  <a:lnTo>
                    <a:pt x="120312" y="50588"/>
                  </a:lnTo>
                  <a:lnTo>
                    <a:pt x="124442" y="49124"/>
                  </a:lnTo>
                  <a:lnTo>
                    <a:pt x="144958" y="0"/>
                  </a:lnTo>
                  <a:lnTo>
                    <a:pt x="186466" y="0"/>
                  </a:lnTo>
                  <a:lnTo>
                    <a:pt x="207501" y="49291"/>
                  </a:lnTo>
                  <a:lnTo>
                    <a:pt x="211475" y="50713"/>
                  </a:lnTo>
                  <a:lnTo>
                    <a:pt x="215325" y="52248"/>
                  </a:lnTo>
                  <a:lnTo>
                    <a:pt x="218921" y="53992"/>
                  </a:lnTo>
                  <a:close/>
                </a:path>
                <a:path w="332104" h="332105">
                  <a:moveTo>
                    <a:pt x="288865" y="54075"/>
                  </a:moveTo>
                  <a:lnTo>
                    <a:pt x="219092" y="54075"/>
                  </a:lnTo>
                  <a:lnTo>
                    <a:pt x="268507" y="33725"/>
                  </a:lnTo>
                  <a:lnTo>
                    <a:pt x="288865" y="54075"/>
                  </a:lnTo>
                  <a:close/>
                </a:path>
                <a:path w="332104" h="332105">
                  <a:moveTo>
                    <a:pt x="63518" y="298342"/>
                  </a:moveTo>
                  <a:lnTo>
                    <a:pt x="34171" y="268995"/>
                  </a:lnTo>
                  <a:lnTo>
                    <a:pt x="53908" y="219788"/>
                  </a:lnTo>
                  <a:lnTo>
                    <a:pt x="51968" y="215771"/>
                  </a:lnTo>
                  <a:lnTo>
                    <a:pt x="50279" y="211475"/>
                  </a:lnTo>
                  <a:lnTo>
                    <a:pt x="48845" y="207459"/>
                  </a:lnTo>
                  <a:lnTo>
                    <a:pt x="0" y="187109"/>
                  </a:lnTo>
                  <a:lnTo>
                    <a:pt x="0" y="145601"/>
                  </a:lnTo>
                  <a:lnTo>
                    <a:pt x="48803" y="124733"/>
                  </a:lnTo>
                  <a:lnTo>
                    <a:pt x="50351" y="120395"/>
                  </a:lnTo>
                  <a:lnTo>
                    <a:pt x="51885" y="116420"/>
                  </a:lnTo>
                  <a:lnTo>
                    <a:pt x="53837" y="112405"/>
                  </a:lnTo>
                  <a:lnTo>
                    <a:pt x="33725" y="63518"/>
                  </a:lnTo>
                  <a:lnTo>
                    <a:pt x="63072" y="34172"/>
                  </a:lnTo>
                  <a:lnTo>
                    <a:pt x="112404" y="53992"/>
                  </a:lnTo>
                  <a:lnTo>
                    <a:pt x="218921" y="53992"/>
                  </a:lnTo>
                  <a:lnTo>
                    <a:pt x="219092" y="54075"/>
                  </a:lnTo>
                  <a:lnTo>
                    <a:pt x="288865" y="54075"/>
                  </a:lnTo>
                  <a:lnTo>
                    <a:pt x="297865" y="63072"/>
                  </a:lnTo>
                  <a:lnTo>
                    <a:pt x="281517" y="103771"/>
                  </a:lnTo>
                  <a:lnTo>
                    <a:pt x="165712" y="103771"/>
                  </a:lnTo>
                  <a:lnTo>
                    <a:pt x="141484" y="108666"/>
                  </a:lnTo>
                  <a:lnTo>
                    <a:pt x="121692" y="122014"/>
                  </a:lnTo>
                  <a:lnTo>
                    <a:pt x="108344" y="141805"/>
                  </a:lnTo>
                  <a:lnTo>
                    <a:pt x="103449" y="166034"/>
                  </a:lnTo>
                  <a:lnTo>
                    <a:pt x="108344" y="190262"/>
                  </a:lnTo>
                  <a:lnTo>
                    <a:pt x="121692" y="210053"/>
                  </a:lnTo>
                  <a:lnTo>
                    <a:pt x="141484" y="223401"/>
                  </a:lnTo>
                  <a:lnTo>
                    <a:pt x="165712" y="228296"/>
                  </a:lnTo>
                  <a:lnTo>
                    <a:pt x="281742" y="228296"/>
                  </a:lnTo>
                  <a:lnTo>
                    <a:pt x="298331" y="268507"/>
                  </a:lnTo>
                  <a:lnTo>
                    <a:pt x="288929" y="277909"/>
                  </a:lnTo>
                  <a:lnTo>
                    <a:pt x="219205" y="277909"/>
                  </a:lnTo>
                  <a:lnTo>
                    <a:pt x="218685" y="278159"/>
                  </a:lnTo>
                  <a:lnTo>
                    <a:pt x="112529" y="278159"/>
                  </a:lnTo>
                  <a:lnTo>
                    <a:pt x="63518" y="298342"/>
                  </a:lnTo>
                  <a:close/>
                </a:path>
                <a:path w="332104" h="332105">
                  <a:moveTo>
                    <a:pt x="281742" y="228296"/>
                  </a:moveTo>
                  <a:lnTo>
                    <a:pt x="165712" y="228296"/>
                  </a:lnTo>
                  <a:lnTo>
                    <a:pt x="189940" y="223401"/>
                  </a:lnTo>
                  <a:lnTo>
                    <a:pt x="209732" y="210053"/>
                  </a:lnTo>
                  <a:lnTo>
                    <a:pt x="223079" y="190262"/>
                  </a:lnTo>
                  <a:lnTo>
                    <a:pt x="227975" y="166034"/>
                  </a:lnTo>
                  <a:lnTo>
                    <a:pt x="223079" y="141805"/>
                  </a:lnTo>
                  <a:lnTo>
                    <a:pt x="209732" y="122014"/>
                  </a:lnTo>
                  <a:lnTo>
                    <a:pt x="189940" y="108666"/>
                  </a:lnTo>
                  <a:lnTo>
                    <a:pt x="165712" y="103771"/>
                  </a:lnTo>
                  <a:lnTo>
                    <a:pt x="281517" y="103771"/>
                  </a:lnTo>
                  <a:lnTo>
                    <a:pt x="277836" y="112934"/>
                  </a:lnTo>
                  <a:lnTo>
                    <a:pt x="279622" y="116627"/>
                  </a:lnTo>
                  <a:lnTo>
                    <a:pt x="281114" y="120509"/>
                  </a:lnTo>
                  <a:lnTo>
                    <a:pt x="282454" y="124286"/>
                  </a:lnTo>
                  <a:lnTo>
                    <a:pt x="332068" y="144958"/>
                  </a:lnTo>
                  <a:lnTo>
                    <a:pt x="332068" y="186466"/>
                  </a:lnTo>
                  <a:lnTo>
                    <a:pt x="282444" y="207625"/>
                  </a:lnTo>
                  <a:lnTo>
                    <a:pt x="280990" y="211672"/>
                  </a:lnTo>
                  <a:lnTo>
                    <a:pt x="279642" y="215252"/>
                  </a:lnTo>
                  <a:lnTo>
                    <a:pt x="277898" y="218978"/>
                  </a:lnTo>
                  <a:lnTo>
                    <a:pt x="281742" y="228296"/>
                  </a:lnTo>
                  <a:close/>
                </a:path>
                <a:path w="332104" h="332105">
                  <a:moveTo>
                    <a:pt x="268985" y="297854"/>
                  </a:moveTo>
                  <a:lnTo>
                    <a:pt x="219205" y="277909"/>
                  </a:lnTo>
                  <a:lnTo>
                    <a:pt x="288929" y="277909"/>
                  </a:lnTo>
                  <a:lnTo>
                    <a:pt x="268985" y="297854"/>
                  </a:lnTo>
                  <a:close/>
                </a:path>
                <a:path w="332104" h="332105">
                  <a:moveTo>
                    <a:pt x="187109" y="332068"/>
                  </a:moveTo>
                  <a:lnTo>
                    <a:pt x="145601" y="332068"/>
                  </a:lnTo>
                  <a:lnTo>
                    <a:pt x="124607" y="282943"/>
                  </a:lnTo>
                  <a:lnTo>
                    <a:pt x="120477" y="281521"/>
                  </a:lnTo>
                  <a:lnTo>
                    <a:pt x="116461" y="280026"/>
                  </a:lnTo>
                  <a:lnTo>
                    <a:pt x="112529" y="278159"/>
                  </a:lnTo>
                  <a:lnTo>
                    <a:pt x="218685" y="278159"/>
                  </a:lnTo>
                  <a:lnTo>
                    <a:pt x="215481" y="279694"/>
                  </a:lnTo>
                  <a:lnTo>
                    <a:pt x="211589" y="281230"/>
                  </a:lnTo>
                  <a:lnTo>
                    <a:pt x="207657" y="282693"/>
                  </a:lnTo>
                  <a:lnTo>
                    <a:pt x="187109" y="332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408822" y="4436915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2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4" y="71129"/>
                  </a:lnTo>
                  <a:lnTo>
                    <a:pt x="169080" y="46607"/>
                  </a:lnTo>
                  <a:lnTo>
                    <a:pt x="208500" y="26826"/>
                  </a:lnTo>
                  <a:lnTo>
                    <a:pt x="250629" y="12194"/>
                  </a:lnTo>
                  <a:lnTo>
                    <a:pt x="295062" y="3116"/>
                  </a:lnTo>
                  <a:lnTo>
                    <a:pt x="341377" y="0"/>
                  </a:lnTo>
                  <a:lnTo>
                    <a:pt x="387701" y="3116"/>
                  </a:lnTo>
                  <a:lnTo>
                    <a:pt x="432129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2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584167" y="4614386"/>
              <a:ext cx="332105" cy="328295"/>
            </a:xfrm>
            <a:custGeom>
              <a:rect l="l" t="t" r="r" b="b"/>
              <a:pathLst>
                <a:path w="332104" h="328295">
                  <a:moveTo>
                    <a:pt x="166044" y="140490"/>
                  </a:moveTo>
                  <a:lnTo>
                    <a:pt x="0" y="93660"/>
                  </a:lnTo>
                  <a:lnTo>
                    <a:pt x="0" y="46830"/>
                  </a:lnTo>
                  <a:lnTo>
                    <a:pt x="166044" y="0"/>
                  </a:lnTo>
                  <a:lnTo>
                    <a:pt x="332068" y="46830"/>
                  </a:lnTo>
                  <a:lnTo>
                    <a:pt x="332068" y="93660"/>
                  </a:lnTo>
                  <a:lnTo>
                    <a:pt x="166044" y="140490"/>
                  </a:lnTo>
                  <a:close/>
                </a:path>
                <a:path w="332104" h="328295">
                  <a:moveTo>
                    <a:pt x="166044" y="234150"/>
                  </a:moveTo>
                  <a:lnTo>
                    <a:pt x="0" y="187320"/>
                  </a:lnTo>
                  <a:lnTo>
                    <a:pt x="0" y="140490"/>
                  </a:lnTo>
                  <a:lnTo>
                    <a:pt x="166044" y="187320"/>
                  </a:lnTo>
                  <a:lnTo>
                    <a:pt x="332068" y="187320"/>
                  </a:lnTo>
                  <a:lnTo>
                    <a:pt x="166044" y="234150"/>
                  </a:lnTo>
                  <a:close/>
                </a:path>
                <a:path w="332104" h="328295">
                  <a:moveTo>
                    <a:pt x="332068" y="187320"/>
                  </a:moveTo>
                  <a:lnTo>
                    <a:pt x="166044" y="187320"/>
                  </a:lnTo>
                  <a:lnTo>
                    <a:pt x="332068" y="140490"/>
                  </a:lnTo>
                  <a:lnTo>
                    <a:pt x="332068" y="187320"/>
                  </a:lnTo>
                  <a:close/>
                </a:path>
                <a:path w="332104" h="328295">
                  <a:moveTo>
                    <a:pt x="166044" y="327810"/>
                  </a:moveTo>
                  <a:lnTo>
                    <a:pt x="0" y="280980"/>
                  </a:lnTo>
                  <a:lnTo>
                    <a:pt x="0" y="234150"/>
                  </a:lnTo>
                  <a:lnTo>
                    <a:pt x="166044" y="280980"/>
                  </a:lnTo>
                  <a:lnTo>
                    <a:pt x="332068" y="280980"/>
                  </a:lnTo>
                  <a:lnTo>
                    <a:pt x="166044" y="327810"/>
                  </a:lnTo>
                  <a:close/>
                </a:path>
                <a:path w="332104" h="328295">
                  <a:moveTo>
                    <a:pt x="332068" y="280980"/>
                  </a:moveTo>
                  <a:lnTo>
                    <a:pt x="166044" y="280980"/>
                  </a:lnTo>
                  <a:lnTo>
                    <a:pt x="332068" y="234150"/>
                  </a:lnTo>
                  <a:lnTo>
                    <a:pt x="332068" y="280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180954" y="4436915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2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1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2" y="26826"/>
                  </a:lnTo>
                  <a:lnTo>
                    <a:pt x="250630" y="12194"/>
                  </a:lnTo>
                  <a:lnTo>
                    <a:pt x="295063" y="3116"/>
                  </a:lnTo>
                  <a:lnTo>
                    <a:pt x="341379" y="0"/>
                  </a:lnTo>
                  <a:lnTo>
                    <a:pt x="387702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62635" y="4641945"/>
              <a:ext cx="319405" cy="273050"/>
            </a:xfrm>
            <a:custGeom>
              <a:rect l="l" t="t" r="r" b="b"/>
              <a:pathLst>
                <a:path w="319404" h="273050">
                  <a:moveTo>
                    <a:pt x="160180" y="272683"/>
                  </a:moveTo>
                  <a:lnTo>
                    <a:pt x="135151" y="256103"/>
                  </a:lnTo>
                  <a:lnTo>
                    <a:pt x="80090" y="213690"/>
                  </a:lnTo>
                  <a:lnTo>
                    <a:pt x="25028" y="156438"/>
                  </a:lnTo>
                  <a:lnTo>
                    <a:pt x="0" y="95340"/>
                  </a:lnTo>
                  <a:lnTo>
                    <a:pt x="5496" y="60335"/>
                  </a:lnTo>
                  <a:lnTo>
                    <a:pt x="21808" y="29796"/>
                  </a:lnTo>
                  <a:lnTo>
                    <a:pt x="48669" y="8194"/>
                  </a:lnTo>
                  <a:lnTo>
                    <a:pt x="85811" y="0"/>
                  </a:lnTo>
                  <a:lnTo>
                    <a:pt x="119152" y="7619"/>
                  </a:lnTo>
                  <a:lnTo>
                    <a:pt x="142303" y="24381"/>
                  </a:lnTo>
                  <a:lnTo>
                    <a:pt x="155800" y="41143"/>
                  </a:lnTo>
                  <a:lnTo>
                    <a:pt x="160180" y="48762"/>
                  </a:lnTo>
                  <a:lnTo>
                    <a:pt x="307768" y="48762"/>
                  </a:lnTo>
                  <a:lnTo>
                    <a:pt x="313784" y="59929"/>
                  </a:lnTo>
                  <a:lnTo>
                    <a:pt x="319399" y="95340"/>
                  </a:lnTo>
                  <a:lnTo>
                    <a:pt x="294521" y="156838"/>
                  </a:lnTo>
                  <a:lnTo>
                    <a:pt x="239790" y="214045"/>
                  </a:lnTo>
                  <a:lnTo>
                    <a:pt x="185058" y="256236"/>
                  </a:lnTo>
                  <a:lnTo>
                    <a:pt x="160180" y="272683"/>
                  </a:lnTo>
                  <a:close/>
                </a:path>
                <a:path w="319404" h="273050">
                  <a:moveTo>
                    <a:pt x="307768" y="48762"/>
                  </a:moveTo>
                  <a:lnTo>
                    <a:pt x="160180" y="48762"/>
                  </a:lnTo>
                  <a:lnTo>
                    <a:pt x="164157" y="41143"/>
                  </a:lnTo>
                  <a:lnTo>
                    <a:pt x="176984" y="24381"/>
                  </a:lnTo>
                  <a:lnTo>
                    <a:pt x="200002" y="7619"/>
                  </a:lnTo>
                  <a:lnTo>
                    <a:pt x="234550" y="0"/>
                  </a:lnTo>
                  <a:lnTo>
                    <a:pt x="270735" y="8058"/>
                  </a:lnTo>
                  <a:lnTo>
                    <a:pt x="297354" y="29435"/>
                  </a:lnTo>
                  <a:lnTo>
                    <a:pt x="307768" y="487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355544" y="4356134"/>
            <a:ext cx="38354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86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人员培训与工资费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根据项目所需员工数量、技能要求和工资水</a:t>
            </a:r>
            <a:endParaRPr sz="1500">
              <a:latin typeface="微软雅黑"/>
              <a:cs typeface="微软雅黑"/>
            </a:endParaRPr>
          </a:p>
          <a:p>
            <a:pPr marL="1726564">
              <a:lnSpc>
                <a:spcPct val="100000"/>
              </a:lnSpc>
              <a:spcBef>
                <a:spcPts val="3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平，进行人员成本估算。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29571" y="4356134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0358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原材料采购费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根据项目所需原材料种类、数量和价格，进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行原材料成本估算。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项目投资估算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15698" y="1451549"/>
            <a:ext cx="4639310" cy="2078989"/>
            <a:chOff x="1215698" y="1451549"/>
            <a:chExt cx="4639310" cy="2078989"/>
          </a:xfrm>
        </p:grpSpPr>
        <p:sp>
          <p:nvSpPr>
            <p:cNvPr id="3" name="object 3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01C4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EF5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05738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销售收入预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测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根据市场调查、产品定位和销售策略，预测项目产品的销售收入。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32237" y="951607"/>
            <a:ext cx="1006475" cy="1006475"/>
            <a:chOff x="3032237" y="951607"/>
            <a:chExt cx="1006475" cy="1006475"/>
          </a:xfrm>
        </p:grpSpPr>
        <p:sp>
          <p:nvSpPr>
            <p:cNvPr id="7" name="object 7"/>
            <p:cNvSpPr/>
            <p:nvPr/>
          </p:nvSpPr>
          <p:spPr>
            <a:xfrm>
              <a:off x="3032237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8411" y="1285915"/>
              <a:ext cx="474345" cy="410209"/>
            </a:xfrm>
            <a:custGeom>
              <a:rect l="l" t="t" r="r" b="b"/>
              <a:pathLst>
                <a:path w="474345" h="410209">
                  <a:moveTo>
                    <a:pt x="228483" y="409415"/>
                  </a:moveTo>
                  <a:lnTo>
                    <a:pt x="1372" y="133869"/>
                  </a:lnTo>
                  <a:lnTo>
                    <a:pt x="137404" y="133869"/>
                  </a:lnTo>
                  <a:lnTo>
                    <a:pt x="228483" y="409415"/>
                  </a:lnTo>
                  <a:close/>
                </a:path>
                <a:path w="474345" h="410209">
                  <a:moveTo>
                    <a:pt x="242519" y="409977"/>
                  </a:moveTo>
                  <a:lnTo>
                    <a:pt x="162086" y="133869"/>
                  </a:lnTo>
                  <a:lnTo>
                    <a:pt x="311729" y="133869"/>
                  </a:lnTo>
                  <a:lnTo>
                    <a:pt x="242519" y="409977"/>
                  </a:lnTo>
                  <a:close/>
                </a:path>
                <a:path w="474345" h="410209">
                  <a:moveTo>
                    <a:pt x="254758" y="409415"/>
                  </a:moveTo>
                  <a:lnTo>
                    <a:pt x="338412" y="133869"/>
                  </a:lnTo>
                  <a:lnTo>
                    <a:pt x="473392" y="133869"/>
                  </a:lnTo>
                  <a:lnTo>
                    <a:pt x="254758" y="409415"/>
                  </a:lnTo>
                  <a:close/>
                </a:path>
                <a:path w="474345" h="410209">
                  <a:moveTo>
                    <a:pt x="151711" y="113322"/>
                  </a:moveTo>
                  <a:lnTo>
                    <a:pt x="86145" y="0"/>
                  </a:lnTo>
                  <a:lnTo>
                    <a:pt x="217261" y="0"/>
                  </a:lnTo>
                  <a:lnTo>
                    <a:pt x="151711" y="113322"/>
                  </a:lnTo>
                  <a:close/>
                </a:path>
                <a:path w="474345" h="410209">
                  <a:moveTo>
                    <a:pt x="322155" y="113322"/>
                  </a:moveTo>
                  <a:lnTo>
                    <a:pt x="256605" y="0"/>
                  </a:lnTo>
                  <a:lnTo>
                    <a:pt x="387738" y="0"/>
                  </a:lnTo>
                  <a:lnTo>
                    <a:pt x="322155" y="113322"/>
                  </a:lnTo>
                  <a:close/>
                </a:path>
                <a:path w="474345" h="410209">
                  <a:moveTo>
                    <a:pt x="131115" y="115841"/>
                  </a:moveTo>
                  <a:lnTo>
                    <a:pt x="0" y="115841"/>
                  </a:lnTo>
                  <a:lnTo>
                    <a:pt x="65549" y="6280"/>
                  </a:lnTo>
                  <a:lnTo>
                    <a:pt x="131115" y="115841"/>
                  </a:lnTo>
                  <a:close/>
                </a:path>
                <a:path w="474345" h="410209">
                  <a:moveTo>
                    <a:pt x="302000" y="115841"/>
                  </a:moveTo>
                  <a:lnTo>
                    <a:pt x="170883" y="115841"/>
                  </a:lnTo>
                  <a:lnTo>
                    <a:pt x="236451" y="6280"/>
                  </a:lnTo>
                  <a:lnTo>
                    <a:pt x="302000" y="115841"/>
                  </a:lnTo>
                  <a:close/>
                </a:path>
                <a:path w="474345" h="410209">
                  <a:moveTo>
                    <a:pt x="473902" y="115841"/>
                  </a:moveTo>
                  <a:lnTo>
                    <a:pt x="342768" y="115841"/>
                  </a:lnTo>
                  <a:lnTo>
                    <a:pt x="408352" y="6280"/>
                  </a:lnTo>
                  <a:lnTo>
                    <a:pt x="473902" y="1158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684479" y="1451549"/>
            <a:ext cx="6541134" cy="4201160"/>
            <a:chOff x="4684479" y="1451549"/>
            <a:chExt cx="6541134" cy="4201160"/>
          </a:xfrm>
        </p:grpSpPr>
        <p:sp>
          <p:nvSpPr>
            <p:cNvPr id="10" name="object 10"/>
            <p:cNvSpPr/>
            <p:nvPr/>
          </p:nvSpPr>
          <p:spPr>
            <a:xfrm>
              <a:off x="4684471" y="2346972"/>
              <a:ext cx="3072765" cy="3305810"/>
            </a:xfrm>
            <a:custGeom>
              <a:rect l="l" t="t" r="r" b="b"/>
              <a:pathLst>
                <a:path w="3072765" h="3305810">
                  <a:moveTo>
                    <a:pt x="3072333" y="1652701"/>
                  </a:moveTo>
                  <a:lnTo>
                    <a:pt x="3059633" y="1646351"/>
                  </a:lnTo>
                  <a:lnTo>
                    <a:pt x="2996133" y="1614601"/>
                  </a:lnTo>
                  <a:lnTo>
                    <a:pt x="2996133" y="1646351"/>
                  </a:lnTo>
                  <a:lnTo>
                    <a:pt x="1542516" y="1646351"/>
                  </a:lnTo>
                  <a:lnTo>
                    <a:pt x="1542516" y="76200"/>
                  </a:lnTo>
                  <a:lnTo>
                    <a:pt x="1574266" y="76200"/>
                  </a:lnTo>
                  <a:lnTo>
                    <a:pt x="1553298" y="34264"/>
                  </a:lnTo>
                  <a:lnTo>
                    <a:pt x="1536166" y="0"/>
                  </a:lnTo>
                  <a:lnTo>
                    <a:pt x="1498066" y="76200"/>
                  </a:lnTo>
                  <a:lnTo>
                    <a:pt x="1529816" y="76200"/>
                  </a:lnTo>
                  <a:lnTo>
                    <a:pt x="1529816" y="1646351"/>
                  </a:lnTo>
                  <a:lnTo>
                    <a:pt x="76200" y="1646351"/>
                  </a:lnTo>
                  <a:lnTo>
                    <a:pt x="76200" y="1614601"/>
                  </a:lnTo>
                  <a:lnTo>
                    <a:pt x="0" y="1652701"/>
                  </a:lnTo>
                  <a:lnTo>
                    <a:pt x="76200" y="1690801"/>
                  </a:lnTo>
                  <a:lnTo>
                    <a:pt x="76200" y="1659051"/>
                  </a:lnTo>
                  <a:lnTo>
                    <a:pt x="1529816" y="1659051"/>
                  </a:lnTo>
                  <a:lnTo>
                    <a:pt x="1529816" y="3229191"/>
                  </a:lnTo>
                  <a:lnTo>
                    <a:pt x="1498066" y="3229191"/>
                  </a:lnTo>
                  <a:lnTo>
                    <a:pt x="1536166" y="3305391"/>
                  </a:lnTo>
                  <a:lnTo>
                    <a:pt x="1553337" y="3271062"/>
                  </a:lnTo>
                  <a:lnTo>
                    <a:pt x="1574266" y="3229191"/>
                  </a:lnTo>
                  <a:lnTo>
                    <a:pt x="1542516" y="3229191"/>
                  </a:lnTo>
                  <a:lnTo>
                    <a:pt x="1542516" y="1659051"/>
                  </a:lnTo>
                  <a:lnTo>
                    <a:pt x="2996133" y="1659051"/>
                  </a:lnTo>
                  <a:lnTo>
                    <a:pt x="2996133" y="1690801"/>
                  </a:lnTo>
                  <a:lnTo>
                    <a:pt x="3059633" y="1659051"/>
                  </a:lnTo>
                  <a:lnTo>
                    <a:pt x="3072333" y="1652701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01C4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EF5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076326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成本费用预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测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根据项目投资估算、人员成本、原材料成本等，预测项目运营过程中的成本费用。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15698" y="951607"/>
            <a:ext cx="8193405" cy="5395595"/>
            <a:chOff x="1215698" y="951607"/>
            <a:chExt cx="8193405" cy="5395595"/>
          </a:xfrm>
        </p:grpSpPr>
        <p:sp>
          <p:nvSpPr>
            <p:cNvPr id="15" name="object 15"/>
            <p:cNvSpPr/>
            <p:nvPr/>
          </p:nvSpPr>
          <p:spPr>
            <a:xfrm>
              <a:off x="8402823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37065" y="596329"/>
                  </a:move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3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7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7"/>
                  </a:lnTo>
                  <a:lnTo>
                    <a:pt x="409904" y="969167"/>
                  </a:lnTo>
                  <a:lnTo>
                    <a:pt x="37065" y="59632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01C4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EF5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705738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利润预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测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根据销售收入和成本费用预测，计算项目预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期利润水平。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032237" y="3767765"/>
            <a:ext cx="8193405" cy="2579370"/>
            <a:chOff x="3032237" y="3767765"/>
            <a:chExt cx="8193405" cy="2579370"/>
          </a:xfrm>
        </p:grpSpPr>
        <p:sp>
          <p:nvSpPr>
            <p:cNvPr id="20" name="object 20"/>
            <p:cNvSpPr/>
            <p:nvPr/>
          </p:nvSpPr>
          <p:spPr>
            <a:xfrm>
              <a:off x="3032237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8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3" y="482938"/>
                  </a:lnTo>
                  <a:lnTo>
                    <a:pt x="1006233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8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01C4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EF5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7076326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投资回收期预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测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根据项目投资总额和预期利润水平，计算投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资回收期。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297144" y="1257786"/>
            <a:ext cx="6112510" cy="3516629"/>
            <a:chOff x="3297144" y="1257786"/>
            <a:chExt cx="6112510" cy="3516629"/>
          </a:xfrm>
        </p:grpSpPr>
        <p:sp>
          <p:nvSpPr>
            <p:cNvPr id="25" name="object 25"/>
            <p:cNvSpPr/>
            <p:nvPr/>
          </p:nvSpPr>
          <p:spPr>
            <a:xfrm>
              <a:off x="8402823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9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97136" y="1257795"/>
              <a:ext cx="5862955" cy="3267075"/>
            </a:xfrm>
            <a:custGeom>
              <a:rect l="l" t="t" r="r" b="b"/>
              <a:pathLst>
                <a:path w="5862955" h="3267075">
                  <a:moveTo>
                    <a:pt x="71462" y="2878226"/>
                  </a:moveTo>
                  <a:lnTo>
                    <a:pt x="47650" y="2878226"/>
                  </a:lnTo>
                  <a:lnTo>
                    <a:pt x="29146" y="2881985"/>
                  </a:lnTo>
                  <a:lnTo>
                    <a:pt x="13995" y="2892221"/>
                  </a:lnTo>
                  <a:lnTo>
                    <a:pt x="3759" y="2907373"/>
                  </a:lnTo>
                  <a:lnTo>
                    <a:pt x="0" y="2925876"/>
                  </a:lnTo>
                  <a:lnTo>
                    <a:pt x="0" y="3164078"/>
                  </a:lnTo>
                  <a:lnTo>
                    <a:pt x="3746" y="3182620"/>
                  </a:lnTo>
                  <a:lnTo>
                    <a:pt x="13957" y="3197771"/>
                  </a:lnTo>
                  <a:lnTo>
                    <a:pt x="29095" y="3207982"/>
                  </a:lnTo>
                  <a:lnTo>
                    <a:pt x="47650" y="3211728"/>
                  </a:lnTo>
                  <a:lnTo>
                    <a:pt x="71462" y="3211728"/>
                  </a:lnTo>
                  <a:lnTo>
                    <a:pt x="71462" y="2878226"/>
                  </a:lnTo>
                  <a:close/>
                </a:path>
                <a:path w="5862955" h="3267075">
                  <a:moveTo>
                    <a:pt x="381139" y="2878226"/>
                  </a:moveTo>
                  <a:lnTo>
                    <a:pt x="333489" y="2878226"/>
                  </a:lnTo>
                  <a:lnTo>
                    <a:pt x="333489" y="2854414"/>
                  </a:lnTo>
                  <a:lnTo>
                    <a:pt x="329755" y="2835872"/>
                  </a:lnTo>
                  <a:lnTo>
                    <a:pt x="319544" y="2820720"/>
                  </a:lnTo>
                  <a:lnTo>
                    <a:pt x="304393" y="2810510"/>
                  </a:lnTo>
                  <a:lnTo>
                    <a:pt x="285851" y="2806763"/>
                  </a:lnTo>
                  <a:lnTo>
                    <a:pt x="285851" y="2854414"/>
                  </a:lnTo>
                  <a:lnTo>
                    <a:pt x="285851" y="2878226"/>
                  </a:lnTo>
                  <a:lnTo>
                    <a:pt x="190563" y="2878226"/>
                  </a:lnTo>
                  <a:lnTo>
                    <a:pt x="190563" y="2854414"/>
                  </a:lnTo>
                  <a:lnTo>
                    <a:pt x="285851" y="2854414"/>
                  </a:lnTo>
                  <a:lnTo>
                    <a:pt x="285851" y="2806763"/>
                  </a:lnTo>
                  <a:lnTo>
                    <a:pt x="190563" y="2806763"/>
                  </a:lnTo>
                  <a:lnTo>
                    <a:pt x="172021" y="2810510"/>
                  </a:lnTo>
                  <a:lnTo>
                    <a:pt x="156883" y="2820720"/>
                  </a:lnTo>
                  <a:lnTo>
                    <a:pt x="146672" y="2835872"/>
                  </a:lnTo>
                  <a:lnTo>
                    <a:pt x="142925" y="2854414"/>
                  </a:lnTo>
                  <a:lnTo>
                    <a:pt x="142925" y="2878226"/>
                  </a:lnTo>
                  <a:lnTo>
                    <a:pt x="95288" y="2878226"/>
                  </a:lnTo>
                  <a:lnTo>
                    <a:pt x="95288" y="3211728"/>
                  </a:lnTo>
                  <a:lnTo>
                    <a:pt x="381139" y="3211728"/>
                  </a:lnTo>
                  <a:lnTo>
                    <a:pt x="381139" y="2878226"/>
                  </a:lnTo>
                  <a:close/>
                </a:path>
                <a:path w="5862955" h="3267075">
                  <a:moveTo>
                    <a:pt x="476415" y="2925876"/>
                  </a:moveTo>
                  <a:lnTo>
                    <a:pt x="472681" y="2907334"/>
                  </a:lnTo>
                  <a:lnTo>
                    <a:pt x="462457" y="2892183"/>
                  </a:lnTo>
                  <a:lnTo>
                    <a:pt x="447319" y="2881973"/>
                  </a:lnTo>
                  <a:lnTo>
                    <a:pt x="428777" y="2878226"/>
                  </a:lnTo>
                  <a:lnTo>
                    <a:pt x="404952" y="2878226"/>
                  </a:lnTo>
                  <a:lnTo>
                    <a:pt x="404952" y="3211728"/>
                  </a:lnTo>
                  <a:lnTo>
                    <a:pt x="428777" y="3211728"/>
                  </a:lnTo>
                  <a:lnTo>
                    <a:pt x="447319" y="3207982"/>
                  </a:lnTo>
                  <a:lnTo>
                    <a:pt x="462457" y="3197771"/>
                  </a:lnTo>
                  <a:lnTo>
                    <a:pt x="472681" y="3182620"/>
                  </a:lnTo>
                  <a:lnTo>
                    <a:pt x="476415" y="3164078"/>
                  </a:lnTo>
                  <a:lnTo>
                    <a:pt x="476415" y="2925876"/>
                  </a:lnTo>
                  <a:close/>
                </a:path>
                <a:path w="5862955" h="3267075">
                  <a:moveTo>
                    <a:pt x="5809856" y="87845"/>
                  </a:moveTo>
                  <a:lnTo>
                    <a:pt x="5802871" y="60147"/>
                  </a:lnTo>
                  <a:lnTo>
                    <a:pt x="5739219" y="122923"/>
                  </a:lnTo>
                  <a:lnTo>
                    <a:pt x="5685764" y="69456"/>
                  </a:lnTo>
                  <a:lnTo>
                    <a:pt x="5749277" y="6807"/>
                  </a:lnTo>
                  <a:lnTo>
                    <a:pt x="5721680" y="0"/>
                  </a:lnTo>
                  <a:lnTo>
                    <a:pt x="5693435" y="1308"/>
                  </a:lnTo>
                  <a:lnTo>
                    <a:pt x="5666448" y="10744"/>
                  </a:lnTo>
                  <a:lnTo>
                    <a:pt x="5642610" y="28308"/>
                  </a:lnTo>
                  <a:lnTo>
                    <a:pt x="5622506" y="57467"/>
                  </a:lnTo>
                  <a:lnTo>
                    <a:pt x="5614263" y="90601"/>
                  </a:lnTo>
                  <a:lnTo>
                    <a:pt x="5617819" y="124434"/>
                  </a:lnTo>
                  <a:lnTo>
                    <a:pt x="5633123" y="155663"/>
                  </a:lnTo>
                  <a:lnTo>
                    <a:pt x="5604281" y="179819"/>
                  </a:lnTo>
                  <a:lnTo>
                    <a:pt x="5505107" y="80264"/>
                  </a:lnTo>
                  <a:lnTo>
                    <a:pt x="5504726" y="49949"/>
                  </a:lnTo>
                  <a:lnTo>
                    <a:pt x="5445811" y="13893"/>
                  </a:lnTo>
                  <a:lnTo>
                    <a:pt x="5416969" y="42773"/>
                  </a:lnTo>
                  <a:lnTo>
                    <a:pt x="5452796" y="100380"/>
                  </a:lnTo>
                  <a:lnTo>
                    <a:pt x="5483758" y="100393"/>
                  </a:lnTo>
                  <a:lnTo>
                    <a:pt x="5581789" y="198678"/>
                  </a:lnTo>
                  <a:lnTo>
                    <a:pt x="5475567" y="287655"/>
                  </a:lnTo>
                  <a:lnTo>
                    <a:pt x="5475567" y="343281"/>
                  </a:lnTo>
                  <a:lnTo>
                    <a:pt x="5475554" y="352856"/>
                  </a:lnTo>
                  <a:lnTo>
                    <a:pt x="5463756" y="364667"/>
                  </a:lnTo>
                  <a:lnTo>
                    <a:pt x="5454193" y="364667"/>
                  </a:lnTo>
                  <a:lnTo>
                    <a:pt x="5442356" y="352856"/>
                  </a:lnTo>
                  <a:lnTo>
                    <a:pt x="5442369" y="343281"/>
                  </a:lnTo>
                  <a:lnTo>
                    <a:pt x="5454193" y="331470"/>
                  </a:lnTo>
                  <a:lnTo>
                    <a:pt x="5463756" y="331470"/>
                  </a:lnTo>
                  <a:lnTo>
                    <a:pt x="5475567" y="343281"/>
                  </a:lnTo>
                  <a:lnTo>
                    <a:pt x="5475567" y="287655"/>
                  </a:lnTo>
                  <a:lnTo>
                    <a:pt x="5434190" y="322300"/>
                  </a:lnTo>
                  <a:lnTo>
                    <a:pt x="5427548" y="332295"/>
                  </a:lnTo>
                  <a:lnTo>
                    <a:pt x="5425338" y="343674"/>
                  </a:lnTo>
                  <a:lnTo>
                    <a:pt x="5427548" y="355053"/>
                  </a:lnTo>
                  <a:lnTo>
                    <a:pt x="5434190" y="365061"/>
                  </a:lnTo>
                  <a:lnTo>
                    <a:pt x="5444883" y="375742"/>
                  </a:lnTo>
                  <a:lnTo>
                    <a:pt x="5454878" y="382397"/>
                  </a:lnTo>
                  <a:lnTo>
                    <a:pt x="5466258" y="384606"/>
                  </a:lnTo>
                  <a:lnTo>
                    <a:pt x="5477637" y="382397"/>
                  </a:lnTo>
                  <a:lnTo>
                    <a:pt x="5487644" y="375742"/>
                  </a:lnTo>
                  <a:lnTo>
                    <a:pt x="5497779" y="364667"/>
                  </a:lnTo>
                  <a:lnTo>
                    <a:pt x="5528170" y="331470"/>
                  </a:lnTo>
                  <a:lnTo>
                    <a:pt x="5617197" y="234200"/>
                  </a:lnTo>
                  <a:lnTo>
                    <a:pt x="5635625" y="252679"/>
                  </a:lnTo>
                  <a:lnTo>
                    <a:pt x="5619153" y="269125"/>
                  </a:lnTo>
                  <a:lnTo>
                    <a:pt x="5619153" y="278701"/>
                  </a:lnTo>
                  <a:lnTo>
                    <a:pt x="5625071" y="284607"/>
                  </a:lnTo>
                  <a:lnTo>
                    <a:pt x="5683148" y="343281"/>
                  </a:lnTo>
                  <a:lnTo>
                    <a:pt x="5724652" y="385152"/>
                  </a:lnTo>
                  <a:lnTo>
                    <a:pt x="5734240" y="385152"/>
                  </a:lnTo>
                  <a:lnTo>
                    <a:pt x="5788812" y="330581"/>
                  </a:lnTo>
                  <a:lnTo>
                    <a:pt x="5788812" y="321005"/>
                  </a:lnTo>
                  <a:lnTo>
                    <a:pt x="5782894" y="315099"/>
                  </a:lnTo>
                  <a:lnTo>
                    <a:pt x="5702808" y="234200"/>
                  </a:lnTo>
                  <a:lnTo>
                    <a:pt x="5700649" y="232016"/>
                  </a:lnTo>
                  <a:lnTo>
                    <a:pt x="5683313" y="214553"/>
                  </a:lnTo>
                  <a:lnTo>
                    <a:pt x="5673725" y="214553"/>
                  </a:lnTo>
                  <a:lnTo>
                    <a:pt x="5656275" y="232016"/>
                  </a:lnTo>
                  <a:lnTo>
                    <a:pt x="5636946" y="212610"/>
                  </a:lnTo>
                  <a:lnTo>
                    <a:pt x="5664035" y="183019"/>
                  </a:lnTo>
                  <a:lnTo>
                    <a:pt x="5693740" y="193967"/>
                  </a:lnTo>
                  <a:lnTo>
                    <a:pt x="5724931" y="195046"/>
                  </a:lnTo>
                  <a:lnTo>
                    <a:pt x="5755068" y="186169"/>
                  </a:lnTo>
                  <a:lnTo>
                    <a:pt x="5759501" y="183019"/>
                  </a:lnTo>
                  <a:lnTo>
                    <a:pt x="5763996" y="179819"/>
                  </a:lnTo>
                  <a:lnTo>
                    <a:pt x="5781624" y="167284"/>
                  </a:lnTo>
                  <a:lnTo>
                    <a:pt x="5799252" y="143332"/>
                  </a:lnTo>
                  <a:lnTo>
                    <a:pt x="5806325" y="122923"/>
                  </a:lnTo>
                  <a:lnTo>
                    <a:pt x="5808650" y="116205"/>
                  </a:lnTo>
                  <a:lnTo>
                    <a:pt x="5809856" y="87845"/>
                  </a:lnTo>
                  <a:close/>
                </a:path>
                <a:path w="5862955" h="3267075">
                  <a:moveTo>
                    <a:pt x="5862764" y="3013100"/>
                  </a:moveTo>
                  <a:lnTo>
                    <a:pt x="5858675" y="2967444"/>
                  </a:lnTo>
                  <a:lnTo>
                    <a:pt x="5846877" y="2924479"/>
                  </a:lnTo>
                  <a:lnTo>
                    <a:pt x="5828093" y="2884906"/>
                  </a:lnTo>
                  <a:lnTo>
                    <a:pt x="5803036" y="2849461"/>
                  </a:lnTo>
                  <a:lnTo>
                    <a:pt x="5790641" y="2837065"/>
                  </a:lnTo>
                  <a:lnTo>
                    <a:pt x="5790641" y="2922168"/>
                  </a:lnTo>
                  <a:lnTo>
                    <a:pt x="5790641" y="3104019"/>
                  </a:lnTo>
                  <a:lnTo>
                    <a:pt x="5752389" y="3156889"/>
                  </a:lnTo>
                  <a:lnTo>
                    <a:pt x="5699722" y="3194939"/>
                  </a:lnTo>
                  <a:lnTo>
                    <a:pt x="5665686" y="3126613"/>
                  </a:lnTo>
                  <a:lnTo>
                    <a:pt x="5666397" y="3126282"/>
                  </a:lnTo>
                  <a:lnTo>
                    <a:pt x="5683453" y="3115792"/>
                  </a:lnTo>
                  <a:lnTo>
                    <a:pt x="5698617" y="3102775"/>
                  </a:lnTo>
                  <a:lnTo>
                    <a:pt x="5710085" y="3089287"/>
                  </a:lnTo>
                  <a:lnTo>
                    <a:pt x="5711647" y="3087433"/>
                  </a:lnTo>
                  <a:lnTo>
                    <a:pt x="5722328" y="3069983"/>
                  </a:lnTo>
                  <a:lnTo>
                    <a:pt x="5790641" y="3104019"/>
                  </a:lnTo>
                  <a:lnTo>
                    <a:pt x="5790641" y="2922168"/>
                  </a:lnTo>
                  <a:lnTo>
                    <a:pt x="5722328" y="2956204"/>
                  </a:lnTo>
                  <a:lnTo>
                    <a:pt x="5721985" y="2955493"/>
                  </a:lnTo>
                  <a:lnTo>
                    <a:pt x="5711495" y="2938449"/>
                  </a:lnTo>
                  <a:lnTo>
                    <a:pt x="5710174" y="2936900"/>
                  </a:lnTo>
                  <a:lnTo>
                    <a:pt x="5698477" y="2923286"/>
                  </a:lnTo>
                  <a:lnTo>
                    <a:pt x="5684990" y="2911830"/>
                  </a:lnTo>
                  <a:lnTo>
                    <a:pt x="5684990" y="3013100"/>
                  </a:lnTo>
                  <a:lnTo>
                    <a:pt x="5678995" y="3042755"/>
                  </a:lnTo>
                  <a:lnTo>
                    <a:pt x="5662676" y="3066973"/>
                  </a:lnTo>
                  <a:lnTo>
                    <a:pt x="5638457" y="3083293"/>
                  </a:lnTo>
                  <a:lnTo>
                    <a:pt x="5608802" y="3089287"/>
                  </a:lnTo>
                  <a:lnTo>
                    <a:pt x="5579135" y="3083293"/>
                  </a:lnTo>
                  <a:lnTo>
                    <a:pt x="5559399" y="3069983"/>
                  </a:lnTo>
                  <a:lnTo>
                    <a:pt x="5554929" y="3066973"/>
                  </a:lnTo>
                  <a:lnTo>
                    <a:pt x="5551906" y="3062503"/>
                  </a:lnTo>
                  <a:lnTo>
                    <a:pt x="5551906" y="3126613"/>
                  </a:lnTo>
                  <a:lnTo>
                    <a:pt x="5517883" y="3194939"/>
                  </a:lnTo>
                  <a:lnTo>
                    <a:pt x="5465000" y="3156686"/>
                  </a:lnTo>
                  <a:lnTo>
                    <a:pt x="5426964" y="3104019"/>
                  </a:lnTo>
                  <a:lnTo>
                    <a:pt x="5495277" y="3069983"/>
                  </a:lnTo>
                  <a:lnTo>
                    <a:pt x="5495607" y="3070695"/>
                  </a:lnTo>
                  <a:lnTo>
                    <a:pt x="5506097" y="3087738"/>
                  </a:lnTo>
                  <a:lnTo>
                    <a:pt x="5519115" y="3102902"/>
                  </a:lnTo>
                  <a:lnTo>
                    <a:pt x="5534457" y="3115945"/>
                  </a:lnTo>
                  <a:lnTo>
                    <a:pt x="5551906" y="3126613"/>
                  </a:lnTo>
                  <a:lnTo>
                    <a:pt x="5551906" y="3062503"/>
                  </a:lnTo>
                  <a:lnTo>
                    <a:pt x="5538597" y="3042755"/>
                  </a:lnTo>
                  <a:lnTo>
                    <a:pt x="5532602" y="3013100"/>
                  </a:lnTo>
                  <a:lnTo>
                    <a:pt x="5538597" y="2983433"/>
                  </a:lnTo>
                  <a:lnTo>
                    <a:pt x="5554929" y="2959214"/>
                  </a:lnTo>
                  <a:lnTo>
                    <a:pt x="5559399" y="2956204"/>
                  </a:lnTo>
                  <a:lnTo>
                    <a:pt x="5579135" y="2942894"/>
                  </a:lnTo>
                  <a:lnTo>
                    <a:pt x="5608802" y="2936900"/>
                  </a:lnTo>
                  <a:lnTo>
                    <a:pt x="5638457" y="2942894"/>
                  </a:lnTo>
                  <a:lnTo>
                    <a:pt x="5662676" y="2959214"/>
                  </a:lnTo>
                  <a:lnTo>
                    <a:pt x="5678995" y="2983433"/>
                  </a:lnTo>
                  <a:lnTo>
                    <a:pt x="5684990" y="3013100"/>
                  </a:lnTo>
                  <a:lnTo>
                    <a:pt x="5684990" y="2911830"/>
                  </a:lnTo>
                  <a:lnTo>
                    <a:pt x="5683135" y="2910243"/>
                  </a:lnTo>
                  <a:lnTo>
                    <a:pt x="5665686" y="2899575"/>
                  </a:lnTo>
                  <a:lnTo>
                    <a:pt x="5699722" y="2831249"/>
                  </a:lnTo>
                  <a:lnTo>
                    <a:pt x="5752592" y="2869501"/>
                  </a:lnTo>
                  <a:lnTo>
                    <a:pt x="5790641" y="2922168"/>
                  </a:lnTo>
                  <a:lnTo>
                    <a:pt x="5790641" y="2837065"/>
                  </a:lnTo>
                  <a:lnTo>
                    <a:pt x="5784824" y="2831249"/>
                  </a:lnTo>
                  <a:lnTo>
                    <a:pt x="5772429" y="2818854"/>
                  </a:lnTo>
                  <a:lnTo>
                    <a:pt x="5736983" y="2793796"/>
                  </a:lnTo>
                  <a:lnTo>
                    <a:pt x="5697423" y="2775013"/>
                  </a:lnTo>
                  <a:lnTo>
                    <a:pt x="5654446" y="2763215"/>
                  </a:lnTo>
                  <a:lnTo>
                    <a:pt x="5608802" y="2759125"/>
                  </a:lnTo>
                  <a:lnTo>
                    <a:pt x="5563146" y="2763215"/>
                  </a:lnTo>
                  <a:lnTo>
                    <a:pt x="5551906" y="2766314"/>
                  </a:lnTo>
                  <a:lnTo>
                    <a:pt x="5551906" y="2899575"/>
                  </a:lnTo>
                  <a:lnTo>
                    <a:pt x="5551195" y="2899905"/>
                  </a:lnTo>
                  <a:lnTo>
                    <a:pt x="5534152" y="2910395"/>
                  </a:lnTo>
                  <a:lnTo>
                    <a:pt x="5518988" y="2923413"/>
                  </a:lnTo>
                  <a:lnTo>
                    <a:pt x="5505945" y="2938754"/>
                  </a:lnTo>
                  <a:lnTo>
                    <a:pt x="5495277" y="2956204"/>
                  </a:lnTo>
                  <a:lnTo>
                    <a:pt x="5426964" y="2922168"/>
                  </a:lnTo>
                  <a:lnTo>
                    <a:pt x="5465216" y="2869298"/>
                  </a:lnTo>
                  <a:lnTo>
                    <a:pt x="5517883" y="2831249"/>
                  </a:lnTo>
                  <a:lnTo>
                    <a:pt x="5551906" y="2899575"/>
                  </a:lnTo>
                  <a:lnTo>
                    <a:pt x="5551906" y="2766314"/>
                  </a:lnTo>
                  <a:lnTo>
                    <a:pt x="5480609" y="2793796"/>
                  </a:lnTo>
                  <a:lnTo>
                    <a:pt x="5445163" y="2818854"/>
                  </a:lnTo>
                  <a:lnTo>
                    <a:pt x="5414556" y="2849461"/>
                  </a:lnTo>
                  <a:lnTo>
                    <a:pt x="5389499" y="2884906"/>
                  </a:lnTo>
                  <a:lnTo>
                    <a:pt x="5370715" y="2924479"/>
                  </a:lnTo>
                  <a:lnTo>
                    <a:pt x="5358917" y="2967444"/>
                  </a:lnTo>
                  <a:lnTo>
                    <a:pt x="5354828" y="3013100"/>
                  </a:lnTo>
                  <a:lnTo>
                    <a:pt x="5358917" y="3058744"/>
                  </a:lnTo>
                  <a:lnTo>
                    <a:pt x="5370715" y="3101708"/>
                  </a:lnTo>
                  <a:lnTo>
                    <a:pt x="5389499" y="3141281"/>
                  </a:lnTo>
                  <a:lnTo>
                    <a:pt x="5414556" y="3176727"/>
                  </a:lnTo>
                  <a:lnTo>
                    <a:pt x="5445163" y="3207334"/>
                  </a:lnTo>
                  <a:lnTo>
                    <a:pt x="5480609" y="3232391"/>
                  </a:lnTo>
                  <a:lnTo>
                    <a:pt x="5520182" y="3251174"/>
                  </a:lnTo>
                  <a:lnTo>
                    <a:pt x="5563146" y="3262973"/>
                  </a:lnTo>
                  <a:lnTo>
                    <a:pt x="5608802" y="3267062"/>
                  </a:lnTo>
                  <a:lnTo>
                    <a:pt x="5654446" y="3262973"/>
                  </a:lnTo>
                  <a:lnTo>
                    <a:pt x="5697423" y="3251174"/>
                  </a:lnTo>
                  <a:lnTo>
                    <a:pt x="5736983" y="3232391"/>
                  </a:lnTo>
                  <a:lnTo>
                    <a:pt x="5772429" y="3207334"/>
                  </a:lnTo>
                  <a:lnTo>
                    <a:pt x="5784824" y="3194939"/>
                  </a:lnTo>
                  <a:lnTo>
                    <a:pt x="5803036" y="3176727"/>
                  </a:lnTo>
                  <a:lnTo>
                    <a:pt x="5828093" y="3141281"/>
                  </a:lnTo>
                  <a:lnTo>
                    <a:pt x="5846877" y="3101708"/>
                  </a:lnTo>
                  <a:lnTo>
                    <a:pt x="5855589" y="3069983"/>
                  </a:lnTo>
                  <a:lnTo>
                    <a:pt x="5858675" y="3058744"/>
                  </a:lnTo>
                  <a:lnTo>
                    <a:pt x="5862764" y="3013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经济效益预测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667872" y="3737105"/>
            <a:ext cx="1634489" cy="684530"/>
          </a:xfrm>
          <a:custGeom>
            <a:rect l="l" t="t" r="r" b="b"/>
            <a:pathLst>
              <a:path w="1634489" h="684529">
                <a:moveTo>
                  <a:pt x="46972" y="31087"/>
                </a:moveTo>
                <a:lnTo>
                  <a:pt x="0" y="11743"/>
                </a:lnTo>
                <a:lnTo>
                  <a:pt x="4836" y="0"/>
                </a:lnTo>
                <a:lnTo>
                  <a:pt x="51808" y="19344"/>
                </a:lnTo>
                <a:lnTo>
                  <a:pt x="46972" y="31087"/>
                </a:lnTo>
                <a:close/>
              </a:path>
              <a:path w="1634489" h="684529">
                <a:moveTo>
                  <a:pt x="129173" y="64939"/>
                </a:moveTo>
                <a:lnTo>
                  <a:pt x="82201" y="45595"/>
                </a:lnTo>
                <a:lnTo>
                  <a:pt x="87037" y="33852"/>
                </a:lnTo>
                <a:lnTo>
                  <a:pt x="134009" y="53196"/>
                </a:lnTo>
                <a:lnTo>
                  <a:pt x="129173" y="64939"/>
                </a:lnTo>
                <a:close/>
              </a:path>
              <a:path w="1634489" h="684529">
                <a:moveTo>
                  <a:pt x="211374" y="98791"/>
                </a:moveTo>
                <a:lnTo>
                  <a:pt x="164402" y="79447"/>
                </a:lnTo>
                <a:lnTo>
                  <a:pt x="169238" y="67704"/>
                </a:lnTo>
                <a:lnTo>
                  <a:pt x="216210" y="87048"/>
                </a:lnTo>
                <a:lnTo>
                  <a:pt x="211374" y="98791"/>
                </a:lnTo>
                <a:close/>
              </a:path>
              <a:path w="1634489" h="684529">
                <a:moveTo>
                  <a:pt x="293576" y="132643"/>
                </a:moveTo>
                <a:lnTo>
                  <a:pt x="246604" y="113299"/>
                </a:lnTo>
                <a:lnTo>
                  <a:pt x="251440" y="101556"/>
                </a:lnTo>
                <a:lnTo>
                  <a:pt x="298412" y="120900"/>
                </a:lnTo>
                <a:lnTo>
                  <a:pt x="293576" y="132643"/>
                </a:lnTo>
                <a:close/>
              </a:path>
              <a:path w="1634489" h="684529">
                <a:moveTo>
                  <a:pt x="375778" y="166496"/>
                </a:moveTo>
                <a:lnTo>
                  <a:pt x="328806" y="147151"/>
                </a:lnTo>
                <a:lnTo>
                  <a:pt x="333642" y="135408"/>
                </a:lnTo>
                <a:lnTo>
                  <a:pt x="380614" y="154752"/>
                </a:lnTo>
                <a:lnTo>
                  <a:pt x="375778" y="166496"/>
                </a:lnTo>
                <a:close/>
              </a:path>
              <a:path w="1634489" h="684529">
                <a:moveTo>
                  <a:pt x="457980" y="200348"/>
                </a:moveTo>
                <a:lnTo>
                  <a:pt x="411008" y="181004"/>
                </a:lnTo>
                <a:lnTo>
                  <a:pt x="415844" y="169260"/>
                </a:lnTo>
                <a:lnTo>
                  <a:pt x="462816" y="188605"/>
                </a:lnTo>
                <a:lnTo>
                  <a:pt x="457980" y="200348"/>
                </a:lnTo>
                <a:close/>
              </a:path>
              <a:path w="1634489" h="684529">
                <a:moveTo>
                  <a:pt x="540182" y="234200"/>
                </a:moveTo>
                <a:lnTo>
                  <a:pt x="493210" y="214856"/>
                </a:lnTo>
                <a:lnTo>
                  <a:pt x="498046" y="203113"/>
                </a:lnTo>
                <a:lnTo>
                  <a:pt x="545018" y="222457"/>
                </a:lnTo>
                <a:lnTo>
                  <a:pt x="540182" y="234200"/>
                </a:lnTo>
                <a:close/>
              </a:path>
              <a:path w="1634489" h="684529">
                <a:moveTo>
                  <a:pt x="622384" y="268052"/>
                </a:moveTo>
                <a:lnTo>
                  <a:pt x="575412" y="248708"/>
                </a:lnTo>
                <a:lnTo>
                  <a:pt x="580248" y="236965"/>
                </a:lnTo>
                <a:lnTo>
                  <a:pt x="627220" y="256309"/>
                </a:lnTo>
                <a:lnTo>
                  <a:pt x="622384" y="268052"/>
                </a:lnTo>
                <a:close/>
              </a:path>
              <a:path w="1634489" h="684529">
                <a:moveTo>
                  <a:pt x="704586" y="301904"/>
                </a:moveTo>
                <a:lnTo>
                  <a:pt x="657614" y="282560"/>
                </a:lnTo>
                <a:lnTo>
                  <a:pt x="662450" y="270817"/>
                </a:lnTo>
                <a:lnTo>
                  <a:pt x="709422" y="290161"/>
                </a:lnTo>
                <a:lnTo>
                  <a:pt x="704586" y="301904"/>
                </a:lnTo>
                <a:close/>
              </a:path>
              <a:path w="1634489" h="684529">
                <a:moveTo>
                  <a:pt x="786788" y="335757"/>
                </a:moveTo>
                <a:lnTo>
                  <a:pt x="739816" y="316412"/>
                </a:lnTo>
                <a:lnTo>
                  <a:pt x="744652" y="304669"/>
                </a:lnTo>
                <a:lnTo>
                  <a:pt x="791624" y="324013"/>
                </a:lnTo>
                <a:lnTo>
                  <a:pt x="786788" y="335757"/>
                </a:lnTo>
                <a:close/>
              </a:path>
              <a:path w="1634489" h="684529">
                <a:moveTo>
                  <a:pt x="868990" y="369609"/>
                </a:moveTo>
                <a:lnTo>
                  <a:pt x="822018" y="350265"/>
                </a:lnTo>
                <a:lnTo>
                  <a:pt x="826854" y="338521"/>
                </a:lnTo>
                <a:lnTo>
                  <a:pt x="873826" y="357866"/>
                </a:lnTo>
                <a:lnTo>
                  <a:pt x="868990" y="369609"/>
                </a:lnTo>
                <a:close/>
              </a:path>
              <a:path w="1634489" h="684529">
                <a:moveTo>
                  <a:pt x="951193" y="403461"/>
                </a:moveTo>
                <a:lnTo>
                  <a:pt x="904220" y="384117"/>
                </a:lnTo>
                <a:lnTo>
                  <a:pt x="909056" y="372374"/>
                </a:lnTo>
                <a:lnTo>
                  <a:pt x="956029" y="391718"/>
                </a:lnTo>
                <a:lnTo>
                  <a:pt x="951193" y="403461"/>
                </a:lnTo>
                <a:close/>
              </a:path>
              <a:path w="1634489" h="684529">
                <a:moveTo>
                  <a:pt x="1033395" y="437313"/>
                </a:moveTo>
                <a:lnTo>
                  <a:pt x="986422" y="417969"/>
                </a:lnTo>
                <a:lnTo>
                  <a:pt x="991258" y="406226"/>
                </a:lnTo>
                <a:lnTo>
                  <a:pt x="1038231" y="425570"/>
                </a:lnTo>
                <a:lnTo>
                  <a:pt x="1033395" y="437313"/>
                </a:lnTo>
                <a:close/>
              </a:path>
              <a:path w="1634489" h="684529">
                <a:moveTo>
                  <a:pt x="1115598" y="471165"/>
                </a:moveTo>
                <a:lnTo>
                  <a:pt x="1068625" y="451821"/>
                </a:lnTo>
                <a:lnTo>
                  <a:pt x="1073461" y="440078"/>
                </a:lnTo>
                <a:lnTo>
                  <a:pt x="1120434" y="459422"/>
                </a:lnTo>
                <a:lnTo>
                  <a:pt x="1115598" y="471165"/>
                </a:lnTo>
                <a:close/>
              </a:path>
              <a:path w="1634489" h="684529">
                <a:moveTo>
                  <a:pt x="1197801" y="505018"/>
                </a:moveTo>
                <a:lnTo>
                  <a:pt x="1150828" y="485673"/>
                </a:lnTo>
                <a:lnTo>
                  <a:pt x="1155664" y="473930"/>
                </a:lnTo>
                <a:lnTo>
                  <a:pt x="1202637" y="493275"/>
                </a:lnTo>
                <a:lnTo>
                  <a:pt x="1197801" y="505018"/>
                </a:lnTo>
                <a:close/>
              </a:path>
              <a:path w="1634489" h="684529">
                <a:moveTo>
                  <a:pt x="1280004" y="538871"/>
                </a:moveTo>
                <a:lnTo>
                  <a:pt x="1233030" y="519526"/>
                </a:lnTo>
                <a:lnTo>
                  <a:pt x="1237867" y="507783"/>
                </a:lnTo>
                <a:lnTo>
                  <a:pt x="1284840" y="527128"/>
                </a:lnTo>
                <a:lnTo>
                  <a:pt x="1280004" y="538871"/>
                </a:lnTo>
                <a:close/>
              </a:path>
              <a:path w="1634489" h="684529">
                <a:moveTo>
                  <a:pt x="1362206" y="572724"/>
                </a:moveTo>
                <a:lnTo>
                  <a:pt x="1315233" y="553379"/>
                </a:lnTo>
                <a:lnTo>
                  <a:pt x="1320069" y="541636"/>
                </a:lnTo>
                <a:lnTo>
                  <a:pt x="1367042" y="560981"/>
                </a:lnTo>
                <a:lnTo>
                  <a:pt x="1362206" y="572724"/>
                </a:lnTo>
                <a:close/>
              </a:path>
              <a:path w="1634489" h="684529">
                <a:moveTo>
                  <a:pt x="1444409" y="606577"/>
                </a:moveTo>
                <a:lnTo>
                  <a:pt x="1397436" y="587232"/>
                </a:lnTo>
                <a:lnTo>
                  <a:pt x="1402272" y="575489"/>
                </a:lnTo>
                <a:lnTo>
                  <a:pt x="1449245" y="594834"/>
                </a:lnTo>
                <a:lnTo>
                  <a:pt x="1444409" y="606577"/>
                </a:lnTo>
                <a:close/>
              </a:path>
              <a:path w="1634489" h="684529">
                <a:moveTo>
                  <a:pt x="1526613" y="640430"/>
                </a:moveTo>
                <a:lnTo>
                  <a:pt x="1479639" y="621085"/>
                </a:lnTo>
                <a:lnTo>
                  <a:pt x="1484475" y="609342"/>
                </a:lnTo>
                <a:lnTo>
                  <a:pt x="1531449" y="628687"/>
                </a:lnTo>
                <a:lnTo>
                  <a:pt x="1526613" y="640430"/>
                </a:lnTo>
                <a:close/>
              </a:path>
              <a:path w="1634489" h="684529">
                <a:moveTo>
                  <a:pt x="1549420" y="684159"/>
                </a:moveTo>
                <a:lnTo>
                  <a:pt x="1578436" y="613700"/>
                </a:lnTo>
                <a:lnTo>
                  <a:pt x="1604123" y="643195"/>
                </a:lnTo>
                <a:lnTo>
                  <a:pt x="1566679" y="643195"/>
                </a:lnTo>
                <a:lnTo>
                  <a:pt x="1561843" y="654938"/>
                </a:lnTo>
                <a:lnTo>
                  <a:pt x="1600262" y="670760"/>
                </a:lnTo>
                <a:lnTo>
                  <a:pt x="1628129" y="670760"/>
                </a:lnTo>
                <a:lnTo>
                  <a:pt x="1634387" y="677946"/>
                </a:lnTo>
                <a:lnTo>
                  <a:pt x="1549420" y="684159"/>
                </a:lnTo>
                <a:close/>
              </a:path>
              <a:path w="1634489" h="684529">
                <a:moveTo>
                  <a:pt x="1600262" y="670760"/>
                </a:moveTo>
                <a:lnTo>
                  <a:pt x="1561843" y="654938"/>
                </a:lnTo>
                <a:lnTo>
                  <a:pt x="1566679" y="643195"/>
                </a:lnTo>
                <a:lnTo>
                  <a:pt x="1605098" y="659017"/>
                </a:lnTo>
                <a:lnTo>
                  <a:pt x="1600262" y="670760"/>
                </a:lnTo>
                <a:close/>
              </a:path>
              <a:path w="1634489" h="684529">
                <a:moveTo>
                  <a:pt x="1628129" y="670760"/>
                </a:moveTo>
                <a:lnTo>
                  <a:pt x="1600262" y="670760"/>
                </a:lnTo>
                <a:lnTo>
                  <a:pt x="1605098" y="659017"/>
                </a:lnTo>
                <a:lnTo>
                  <a:pt x="1566679" y="643195"/>
                </a:lnTo>
                <a:lnTo>
                  <a:pt x="1604123" y="643195"/>
                </a:lnTo>
                <a:lnTo>
                  <a:pt x="1628129" y="670760"/>
                </a:lnTo>
                <a:close/>
              </a:path>
            </a:pathLst>
          </a:custGeom>
          <a:solidFill>
            <a:srgbClr val="0A644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667872" y="2008571"/>
            <a:ext cx="1634489" cy="684530"/>
          </a:xfrm>
          <a:custGeom>
            <a:rect l="l" t="t" r="r" b="b"/>
            <a:pathLst>
              <a:path w="1634489" h="684530">
                <a:moveTo>
                  <a:pt x="46972" y="653072"/>
                </a:moveTo>
                <a:lnTo>
                  <a:pt x="0" y="672416"/>
                </a:lnTo>
                <a:lnTo>
                  <a:pt x="4836" y="684159"/>
                </a:lnTo>
                <a:lnTo>
                  <a:pt x="51808" y="664815"/>
                </a:lnTo>
                <a:lnTo>
                  <a:pt x="46972" y="653072"/>
                </a:lnTo>
                <a:close/>
              </a:path>
              <a:path w="1634489" h="684530">
                <a:moveTo>
                  <a:pt x="129173" y="619220"/>
                </a:moveTo>
                <a:lnTo>
                  <a:pt x="82201" y="638564"/>
                </a:lnTo>
                <a:lnTo>
                  <a:pt x="87037" y="650307"/>
                </a:lnTo>
                <a:lnTo>
                  <a:pt x="134009" y="630963"/>
                </a:lnTo>
                <a:lnTo>
                  <a:pt x="129173" y="619220"/>
                </a:lnTo>
                <a:close/>
              </a:path>
              <a:path w="1634489" h="684530">
                <a:moveTo>
                  <a:pt x="211374" y="585367"/>
                </a:moveTo>
                <a:lnTo>
                  <a:pt x="164402" y="604712"/>
                </a:lnTo>
                <a:lnTo>
                  <a:pt x="169238" y="616455"/>
                </a:lnTo>
                <a:lnTo>
                  <a:pt x="216210" y="597111"/>
                </a:lnTo>
                <a:lnTo>
                  <a:pt x="211374" y="585367"/>
                </a:lnTo>
                <a:close/>
              </a:path>
              <a:path w="1634489" h="684530">
                <a:moveTo>
                  <a:pt x="293576" y="551515"/>
                </a:moveTo>
                <a:lnTo>
                  <a:pt x="246604" y="570859"/>
                </a:lnTo>
                <a:lnTo>
                  <a:pt x="251440" y="582603"/>
                </a:lnTo>
                <a:lnTo>
                  <a:pt x="298412" y="563259"/>
                </a:lnTo>
                <a:lnTo>
                  <a:pt x="293576" y="551515"/>
                </a:lnTo>
                <a:close/>
              </a:path>
              <a:path w="1634489" h="684530">
                <a:moveTo>
                  <a:pt x="375778" y="517663"/>
                </a:moveTo>
                <a:lnTo>
                  <a:pt x="328806" y="537007"/>
                </a:lnTo>
                <a:lnTo>
                  <a:pt x="333642" y="548751"/>
                </a:lnTo>
                <a:lnTo>
                  <a:pt x="380614" y="529406"/>
                </a:lnTo>
                <a:lnTo>
                  <a:pt x="375778" y="517663"/>
                </a:lnTo>
                <a:close/>
              </a:path>
              <a:path w="1634489" h="684530">
                <a:moveTo>
                  <a:pt x="457980" y="483811"/>
                </a:moveTo>
                <a:lnTo>
                  <a:pt x="411008" y="503155"/>
                </a:lnTo>
                <a:lnTo>
                  <a:pt x="415844" y="514898"/>
                </a:lnTo>
                <a:lnTo>
                  <a:pt x="462816" y="495554"/>
                </a:lnTo>
                <a:lnTo>
                  <a:pt x="457980" y="483811"/>
                </a:lnTo>
                <a:close/>
              </a:path>
              <a:path w="1634489" h="684530">
                <a:moveTo>
                  <a:pt x="540182" y="449958"/>
                </a:moveTo>
                <a:lnTo>
                  <a:pt x="493210" y="469303"/>
                </a:lnTo>
                <a:lnTo>
                  <a:pt x="498046" y="481046"/>
                </a:lnTo>
                <a:lnTo>
                  <a:pt x="545018" y="461702"/>
                </a:lnTo>
                <a:lnTo>
                  <a:pt x="540182" y="449958"/>
                </a:lnTo>
                <a:close/>
              </a:path>
              <a:path w="1634489" h="684530">
                <a:moveTo>
                  <a:pt x="622384" y="416106"/>
                </a:moveTo>
                <a:lnTo>
                  <a:pt x="575412" y="435450"/>
                </a:lnTo>
                <a:lnTo>
                  <a:pt x="580248" y="447194"/>
                </a:lnTo>
                <a:lnTo>
                  <a:pt x="627220" y="427849"/>
                </a:lnTo>
                <a:lnTo>
                  <a:pt x="622384" y="416106"/>
                </a:lnTo>
                <a:close/>
              </a:path>
              <a:path w="1634489" h="684530">
                <a:moveTo>
                  <a:pt x="704586" y="382254"/>
                </a:moveTo>
                <a:lnTo>
                  <a:pt x="657614" y="401598"/>
                </a:lnTo>
                <a:lnTo>
                  <a:pt x="662450" y="413341"/>
                </a:lnTo>
                <a:lnTo>
                  <a:pt x="709422" y="393997"/>
                </a:lnTo>
                <a:lnTo>
                  <a:pt x="704586" y="382254"/>
                </a:lnTo>
                <a:close/>
              </a:path>
              <a:path w="1634489" h="684530">
                <a:moveTo>
                  <a:pt x="786788" y="348401"/>
                </a:moveTo>
                <a:lnTo>
                  <a:pt x="739816" y="367745"/>
                </a:lnTo>
                <a:lnTo>
                  <a:pt x="744652" y="379489"/>
                </a:lnTo>
                <a:lnTo>
                  <a:pt x="791624" y="360145"/>
                </a:lnTo>
                <a:lnTo>
                  <a:pt x="786788" y="348401"/>
                </a:lnTo>
                <a:close/>
              </a:path>
              <a:path w="1634489" h="684530">
                <a:moveTo>
                  <a:pt x="868990" y="314549"/>
                </a:moveTo>
                <a:lnTo>
                  <a:pt x="822018" y="333893"/>
                </a:lnTo>
                <a:lnTo>
                  <a:pt x="826854" y="345636"/>
                </a:lnTo>
                <a:lnTo>
                  <a:pt x="873826" y="326292"/>
                </a:lnTo>
                <a:lnTo>
                  <a:pt x="868990" y="314549"/>
                </a:lnTo>
                <a:close/>
              </a:path>
              <a:path w="1634489" h="684530">
                <a:moveTo>
                  <a:pt x="951193" y="280697"/>
                </a:moveTo>
                <a:lnTo>
                  <a:pt x="904220" y="300041"/>
                </a:lnTo>
                <a:lnTo>
                  <a:pt x="909056" y="311784"/>
                </a:lnTo>
                <a:lnTo>
                  <a:pt x="956029" y="292440"/>
                </a:lnTo>
                <a:lnTo>
                  <a:pt x="951193" y="280697"/>
                </a:lnTo>
                <a:close/>
              </a:path>
              <a:path w="1634489" h="684530">
                <a:moveTo>
                  <a:pt x="1033395" y="246844"/>
                </a:moveTo>
                <a:lnTo>
                  <a:pt x="986422" y="266188"/>
                </a:lnTo>
                <a:lnTo>
                  <a:pt x="991258" y="277932"/>
                </a:lnTo>
                <a:lnTo>
                  <a:pt x="1038231" y="258587"/>
                </a:lnTo>
                <a:lnTo>
                  <a:pt x="1033395" y="246844"/>
                </a:lnTo>
                <a:close/>
              </a:path>
              <a:path w="1634489" h="684530">
                <a:moveTo>
                  <a:pt x="1115598" y="212992"/>
                </a:moveTo>
                <a:lnTo>
                  <a:pt x="1068625" y="232336"/>
                </a:lnTo>
                <a:lnTo>
                  <a:pt x="1073461" y="244079"/>
                </a:lnTo>
                <a:lnTo>
                  <a:pt x="1120434" y="224735"/>
                </a:lnTo>
                <a:lnTo>
                  <a:pt x="1115598" y="212992"/>
                </a:lnTo>
                <a:close/>
              </a:path>
              <a:path w="1634489" h="684530">
                <a:moveTo>
                  <a:pt x="1197801" y="179139"/>
                </a:moveTo>
                <a:lnTo>
                  <a:pt x="1150828" y="198483"/>
                </a:lnTo>
                <a:lnTo>
                  <a:pt x="1155664" y="210227"/>
                </a:lnTo>
                <a:lnTo>
                  <a:pt x="1202637" y="190882"/>
                </a:lnTo>
                <a:lnTo>
                  <a:pt x="1197801" y="179139"/>
                </a:lnTo>
                <a:close/>
              </a:path>
              <a:path w="1634489" h="684530">
                <a:moveTo>
                  <a:pt x="1280004" y="145286"/>
                </a:moveTo>
                <a:lnTo>
                  <a:pt x="1233030" y="164631"/>
                </a:lnTo>
                <a:lnTo>
                  <a:pt x="1237867" y="176374"/>
                </a:lnTo>
                <a:lnTo>
                  <a:pt x="1284840" y="157030"/>
                </a:lnTo>
                <a:lnTo>
                  <a:pt x="1280004" y="145286"/>
                </a:lnTo>
                <a:close/>
              </a:path>
              <a:path w="1634489" h="684530">
                <a:moveTo>
                  <a:pt x="1362206" y="111434"/>
                </a:moveTo>
                <a:lnTo>
                  <a:pt x="1315233" y="130778"/>
                </a:lnTo>
                <a:lnTo>
                  <a:pt x="1320069" y="142521"/>
                </a:lnTo>
                <a:lnTo>
                  <a:pt x="1367042" y="123177"/>
                </a:lnTo>
                <a:lnTo>
                  <a:pt x="1362206" y="111434"/>
                </a:lnTo>
                <a:close/>
              </a:path>
              <a:path w="1634489" h="684530">
                <a:moveTo>
                  <a:pt x="1444409" y="77581"/>
                </a:moveTo>
                <a:lnTo>
                  <a:pt x="1397436" y="96926"/>
                </a:lnTo>
                <a:lnTo>
                  <a:pt x="1402272" y="108669"/>
                </a:lnTo>
                <a:lnTo>
                  <a:pt x="1449245" y="89324"/>
                </a:lnTo>
                <a:lnTo>
                  <a:pt x="1444409" y="77581"/>
                </a:lnTo>
                <a:close/>
              </a:path>
              <a:path w="1634489" h="684530">
                <a:moveTo>
                  <a:pt x="1526613" y="43729"/>
                </a:moveTo>
                <a:lnTo>
                  <a:pt x="1479639" y="63073"/>
                </a:lnTo>
                <a:lnTo>
                  <a:pt x="1484475" y="74816"/>
                </a:lnTo>
                <a:lnTo>
                  <a:pt x="1531449" y="55472"/>
                </a:lnTo>
                <a:lnTo>
                  <a:pt x="1526613" y="43729"/>
                </a:lnTo>
                <a:close/>
              </a:path>
              <a:path w="1634489" h="684530">
                <a:moveTo>
                  <a:pt x="1549420" y="0"/>
                </a:moveTo>
                <a:lnTo>
                  <a:pt x="1578436" y="70459"/>
                </a:lnTo>
                <a:lnTo>
                  <a:pt x="1604123" y="40963"/>
                </a:lnTo>
                <a:lnTo>
                  <a:pt x="1566679" y="40963"/>
                </a:lnTo>
                <a:lnTo>
                  <a:pt x="1561843" y="29220"/>
                </a:lnTo>
                <a:lnTo>
                  <a:pt x="1600265" y="13397"/>
                </a:lnTo>
                <a:lnTo>
                  <a:pt x="1628130" y="13397"/>
                </a:lnTo>
                <a:lnTo>
                  <a:pt x="1634387" y="6212"/>
                </a:lnTo>
                <a:lnTo>
                  <a:pt x="1549420" y="0"/>
                </a:lnTo>
                <a:close/>
              </a:path>
              <a:path w="1634489" h="684530">
                <a:moveTo>
                  <a:pt x="1600265" y="13397"/>
                </a:moveTo>
                <a:lnTo>
                  <a:pt x="1561843" y="29220"/>
                </a:lnTo>
                <a:lnTo>
                  <a:pt x="1566679" y="40963"/>
                </a:lnTo>
                <a:lnTo>
                  <a:pt x="1605102" y="25140"/>
                </a:lnTo>
                <a:lnTo>
                  <a:pt x="1600265" y="13397"/>
                </a:lnTo>
                <a:close/>
              </a:path>
              <a:path w="1634489" h="684530">
                <a:moveTo>
                  <a:pt x="1628130" y="13397"/>
                </a:moveTo>
                <a:lnTo>
                  <a:pt x="1600265" y="13397"/>
                </a:lnTo>
                <a:lnTo>
                  <a:pt x="1605102" y="25140"/>
                </a:lnTo>
                <a:lnTo>
                  <a:pt x="1566679" y="40963"/>
                </a:lnTo>
                <a:lnTo>
                  <a:pt x="1604123" y="40963"/>
                </a:lnTo>
                <a:lnTo>
                  <a:pt x="1628130" y="13397"/>
                </a:lnTo>
                <a:close/>
              </a:path>
            </a:pathLst>
          </a:custGeom>
          <a:solidFill>
            <a:srgbClr val="0A644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776688" y="2100011"/>
            <a:ext cx="1647825" cy="593090"/>
          </a:xfrm>
          <a:custGeom>
            <a:rect l="l" t="t" r="r" b="b"/>
            <a:pathLst>
              <a:path w="1647825" h="593089">
                <a:moveTo>
                  <a:pt x="1599778" y="564070"/>
                </a:moveTo>
                <a:lnTo>
                  <a:pt x="1647725" y="580854"/>
                </a:lnTo>
                <a:lnTo>
                  <a:pt x="1643529" y="592841"/>
                </a:lnTo>
                <a:lnTo>
                  <a:pt x="1595582" y="576057"/>
                </a:lnTo>
                <a:lnTo>
                  <a:pt x="1599778" y="564070"/>
                </a:lnTo>
                <a:close/>
              </a:path>
              <a:path w="1647825" h="593089">
                <a:moveTo>
                  <a:pt x="1515871" y="534697"/>
                </a:moveTo>
                <a:lnTo>
                  <a:pt x="1563818" y="551482"/>
                </a:lnTo>
                <a:lnTo>
                  <a:pt x="1559621" y="563468"/>
                </a:lnTo>
                <a:lnTo>
                  <a:pt x="1511674" y="546684"/>
                </a:lnTo>
                <a:lnTo>
                  <a:pt x="1515871" y="534697"/>
                </a:lnTo>
                <a:close/>
              </a:path>
              <a:path w="1647825" h="593089">
                <a:moveTo>
                  <a:pt x="1431963" y="505325"/>
                </a:moveTo>
                <a:lnTo>
                  <a:pt x="1479910" y="522109"/>
                </a:lnTo>
                <a:lnTo>
                  <a:pt x="1475714" y="534096"/>
                </a:lnTo>
                <a:lnTo>
                  <a:pt x="1427767" y="517312"/>
                </a:lnTo>
                <a:lnTo>
                  <a:pt x="1431963" y="505325"/>
                </a:lnTo>
                <a:close/>
              </a:path>
              <a:path w="1647825" h="593089">
                <a:moveTo>
                  <a:pt x="1348056" y="475953"/>
                </a:moveTo>
                <a:lnTo>
                  <a:pt x="1396003" y="492737"/>
                </a:lnTo>
                <a:lnTo>
                  <a:pt x="1391807" y="504724"/>
                </a:lnTo>
                <a:lnTo>
                  <a:pt x="1343860" y="487939"/>
                </a:lnTo>
                <a:lnTo>
                  <a:pt x="1348056" y="475953"/>
                </a:lnTo>
                <a:close/>
              </a:path>
              <a:path w="1647825" h="593089">
                <a:moveTo>
                  <a:pt x="1264149" y="446580"/>
                </a:moveTo>
                <a:lnTo>
                  <a:pt x="1312096" y="463364"/>
                </a:lnTo>
                <a:lnTo>
                  <a:pt x="1307900" y="475351"/>
                </a:lnTo>
                <a:lnTo>
                  <a:pt x="1259952" y="458567"/>
                </a:lnTo>
                <a:lnTo>
                  <a:pt x="1264149" y="446580"/>
                </a:lnTo>
                <a:close/>
              </a:path>
              <a:path w="1647825" h="593089">
                <a:moveTo>
                  <a:pt x="1180241" y="417208"/>
                </a:moveTo>
                <a:lnTo>
                  <a:pt x="1228188" y="433992"/>
                </a:lnTo>
                <a:lnTo>
                  <a:pt x="1223992" y="445979"/>
                </a:lnTo>
                <a:lnTo>
                  <a:pt x="1176045" y="429194"/>
                </a:lnTo>
                <a:lnTo>
                  <a:pt x="1180241" y="417208"/>
                </a:lnTo>
                <a:close/>
              </a:path>
              <a:path w="1647825" h="593089">
                <a:moveTo>
                  <a:pt x="1096334" y="387835"/>
                </a:moveTo>
                <a:lnTo>
                  <a:pt x="1144281" y="404620"/>
                </a:lnTo>
                <a:lnTo>
                  <a:pt x="1140085" y="416606"/>
                </a:lnTo>
                <a:lnTo>
                  <a:pt x="1092138" y="399822"/>
                </a:lnTo>
                <a:lnTo>
                  <a:pt x="1096334" y="387835"/>
                </a:lnTo>
                <a:close/>
              </a:path>
              <a:path w="1647825" h="593089">
                <a:moveTo>
                  <a:pt x="1012427" y="358463"/>
                </a:moveTo>
                <a:lnTo>
                  <a:pt x="1060374" y="375247"/>
                </a:lnTo>
                <a:lnTo>
                  <a:pt x="1056178" y="387234"/>
                </a:lnTo>
                <a:lnTo>
                  <a:pt x="1008231" y="370450"/>
                </a:lnTo>
                <a:lnTo>
                  <a:pt x="1012427" y="358463"/>
                </a:lnTo>
                <a:close/>
              </a:path>
              <a:path w="1647825" h="593089">
                <a:moveTo>
                  <a:pt x="928520" y="329090"/>
                </a:moveTo>
                <a:lnTo>
                  <a:pt x="976467" y="345875"/>
                </a:lnTo>
                <a:lnTo>
                  <a:pt x="972270" y="357861"/>
                </a:lnTo>
                <a:lnTo>
                  <a:pt x="924323" y="341077"/>
                </a:lnTo>
                <a:lnTo>
                  <a:pt x="928520" y="329090"/>
                </a:lnTo>
                <a:close/>
              </a:path>
              <a:path w="1647825" h="593089">
                <a:moveTo>
                  <a:pt x="844612" y="299718"/>
                </a:moveTo>
                <a:lnTo>
                  <a:pt x="892559" y="316502"/>
                </a:lnTo>
                <a:lnTo>
                  <a:pt x="888363" y="328489"/>
                </a:lnTo>
                <a:lnTo>
                  <a:pt x="840416" y="311705"/>
                </a:lnTo>
                <a:lnTo>
                  <a:pt x="844612" y="299718"/>
                </a:lnTo>
                <a:close/>
              </a:path>
              <a:path w="1647825" h="593089">
                <a:moveTo>
                  <a:pt x="760705" y="270346"/>
                </a:moveTo>
                <a:lnTo>
                  <a:pt x="808652" y="287130"/>
                </a:lnTo>
                <a:lnTo>
                  <a:pt x="804456" y="299117"/>
                </a:lnTo>
                <a:lnTo>
                  <a:pt x="756509" y="282332"/>
                </a:lnTo>
                <a:lnTo>
                  <a:pt x="760705" y="270346"/>
                </a:lnTo>
                <a:close/>
              </a:path>
              <a:path w="1647825" h="593089">
                <a:moveTo>
                  <a:pt x="676798" y="240973"/>
                </a:moveTo>
                <a:lnTo>
                  <a:pt x="724745" y="257757"/>
                </a:lnTo>
                <a:lnTo>
                  <a:pt x="720549" y="269744"/>
                </a:lnTo>
                <a:lnTo>
                  <a:pt x="672601" y="252960"/>
                </a:lnTo>
                <a:lnTo>
                  <a:pt x="676798" y="240973"/>
                </a:lnTo>
                <a:close/>
              </a:path>
              <a:path w="1647825" h="593089">
                <a:moveTo>
                  <a:pt x="592890" y="211601"/>
                </a:moveTo>
                <a:lnTo>
                  <a:pt x="640838" y="228385"/>
                </a:lnTo>
                <a:lnTo>
                  <a:pt x="636641" y="240372"/>
                </a:lnTo>
                <a:lnTo>
                  <a:pt x="588694" y="223587"/>
                </a:lnTo>
                <a:lnTo>
                  <a:pt x="592890" y="211601"/>
                </a:lnTo>
                <a:close/>
              </a:path>
              <a:path w="1647825" h="593089">
                <a:moveTo>
                  <a:pt x="508983" y="182228"/>
                </a:moveTo>
                <a:lnTo>
                  <a:pt x="556930" y="199013"/>
                </a:lnTo>
                <a:lnTo>
                  <a:pt x="552734" y="210999"/>
                </a:lnTo>
                <a:lnTo>
                  <a:pt x="504787" y="194215"/>
                </a:lnTo>
                <a:lnTo>
                  <a:pt x="508983" y="182228"/>
                </a:lnTo>
                <a:close/>
              </a:path>
              <a:path w="1647825" h="593089">
                <a:moveTo>
                  <a:pt x="425075" y="152856"/>
                </a:moveTo>
                <a:lnTo>
                  <a:pt x="473023" y="169640"/>
                </a:lnTo>
                <a:lnTo>
                  <a:pt x="468827" y="181627"/>
                </a:lnTo>
                <a:lnTo>
                  <a:pt x="420879" y="164843"/>
                </a:lnTo>
                <a:lnTo>
                  <a:pt x="425075" y="152856"/>
                </a:lnTo>
                <a:close/>
              </a:path>
              <a:path w="1647825" h="593089">
                <a:moveTo>
                  <a:pt x="341167" y="123483"/>
                </a:moveTo>
                <a:lnTo>
                  <a:pt x="389115" y="140268"/>
                </a:lnTo>
                <a:lnTo>
                  <a:pt x="384919" y="152254"/>
                </a:lnTo>
                <a:lnTo>
                  <a:pt x="336971" y="135470"/>
                </a:lnTo>
                <a:lnTo>
                  <a:pt x="341167" y="123483"/>
                </a:lnTo>
                <a:close/>
              </a:path>
              <a:path w="1647825" h="593089">
                <a:moveTo>
                  <a:pt x="257259" y="94111"/>
                </a:moveTo>
                <a:lnTo>
                  <a:pt x="305207" y="110895"/>
                </a:lnTo>
                <a:lnTo>
                  <a:pt x="301011" y="122882"/>
                </a:lnTo>
                <a:lnTo>
                  <a:pt x="253063" y="106098"/>
                </a:lnTo>
                <a:lnTo>
                  <a:pt x="257259" y="94111"/>
                </a:lnTo>
                <a:close/>
              </a:path>
              <a:path w="1647825" h="593089">
                <a:moveTo>
                  <a:pt x="173351" y="64739"/>
                </a:moveTo>
                <a:lnTo>
                  <a:pt x="221299" y="81523"/>
                </a:lnTo>
                <a:lnTo>
                  <a:pt x="217103" y="93509"/>
                </a:lnTo>
                <a:lnTo>
                  <a:pt x="169155" y="76725"/>
                </a:lnTo>
                <a:lnTo>
                  <a:pt x="173351" y="64739"/>
                </a:lnTo>
                <a:close/>
              </a:path>
              <a:path w="1647825" h="593089">
                <a:moveTo>
                  <a:pt x="89443" y="35366"/>
                </a:moveTo>
                <a:lnTo>
                  <a:pt x="137391" y="52150"/>
                </a:lnTo>
                <a:lnTo>
                  <a:pt x="133194" y="64137"/>
                </a:lnTo>
                <a:lnTo>
                  <a:pt x="85247" y="47353"/>
                </a:lnTo>
                <a:lnTo>
                  <a:pt x="89443" y="35366"/>
                </a:lnTo>
                <a:close/>
              </a:path>
              <a:path w="1647825" h="593089">
                <a:moveTo>
                  <a:pt x="84509" y="0"/>
                </a:moveTo>
                <a:lnTo>
                  <a:pt x="59332" y="71920"/>
                </a:lnTo>
                <a:lnTo>
                  <a:pt x="23273" y="34764"/>
                </a:lnTo>
                <a:lnTo>
                  <a:pt x="49286" y="34764"/>
                </a:lnTo>
                <a:lnTo>
                  <a:pt x="53483" y="22778"/>
                </a:lnTo>
                <a:lnTo>
                  <a:pt x="34455" y="16117"/>
                </a:lnTo>
                <a:lnTo>
                  <a:pt x="5176" y="16117"/>
                </a:lnTo>
                <a:lnTo>
                  <a:pt x="0" y="10783"/>
                </a:lnTo>
                <a:lnTo>
                  <a:pt x="84509" y="0"/>
                </a:lnTo>
                <a:close/>
              </a:path>
              <a:path w="1647825" h="593089">
                <a:moveTo>
                  <a:pt x="34455" y="16117"/>
                </a:moveTo>
                <a:lnTo>
                  <a:pt x="53483" y="22778"/>
                </a:lnTo>
                <a:lnTo>
                  <a:pt x="49286" y="34764"/>
                </a:lnTo>
                <a:lnTo>
                  <a:pt x="30259" y="28104"/>
                </a:lnTo>
                <a:lnTo>
                  <a:pt x="34455" y="16117"/>
                </a:lnTo>
                <a:close/>
              </a:path>
              <a:path w="1647825" h="593089">
                <a:moveTo>
                  <a:pt x="5176" y="16117"/>
                </a:moveTo>
                <a:lnTo>
                  <a:pt x="34455" y="16117"/>
                </a:lnTo>
                <a:lnTo>
                  <a:pt x="30259" y="28104"/>
                </a:lnTo>
                <a:lnTo>
                  <a:pt x="49286" y="34764"/>
                </a:lnTo>
                <a:lnTo>
                  <a:pt x="23273" y="34764"/>
                </a:lnTo>
                <a:lnTo>
                  <a:pt x="5176" y="16117"/>
                </a:lnTo>
                <a:close/>
              </a:path>
            </a:pathLst>
          </a:custGeom>
          <a:solidFill>
            <a:srgbClr val="0A644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776688" y="3737098"/>
            <a:ext cx="1648460" cy="684530"/>
          </a:xfrm>
          <a:custGeom>
            <a:rect l="l" t="t" r="r" b="b"/>
            <a:pathLst>
              <a:path w="1648460" h="684529">
                <a:moveTo>
                  <a:pt x="1600999" y="30963"/>
                </a:moveTo>
                <a:lnTo>
                  <a:pt x="1648028" y="11757"/>
                </a:lnTo>
                <a:lnTo>
                  <a:pt x="1643226" y="0"/>
                </a:lnTo>
                <a:lnTo>
                  <a:pt x="1596197" y="19206"/>
                </a:lnTo>
                <a:lnTo>
                  <a:pt x="1600999" y="30963"/>
                </a:lnTo>
                <a:close/>
              </a:path>
              <a:path w="1648460" h="684529">
                <a:moveTo>
                  <a:pt x="1518698" y="64575"/>
                </a:moveTo>
                <a:lnTo>
                  <a:pt x="1565727" y="45368"/>
                </a:lnTo>
                <a:lnTo>
                  <a:pt x="1560926" y="33611"/>
                </a:lnTo>
                <a:lnTo>
                  <a:pt x="1513897" y="52818"/>
                </a:lnTo>
                <a:lnTo>
                  <a:pt x="1518698" y="64575"/>
                </a:lnTo>
                <a:close/>
              </a:path>
              <a:path w="1648460" h="684529">
                <a:moveTo>
                  <a:pt x="1436397" y="98186"/>
                </a:moveTo>
                <a:lnTo>
                  <a:pt x="1483426" y="78980"/>
                </a:lnTo>
                <a:lnTo>
                  <a:pt x="1478625" y="67223"/>
                </a:lnTo>
                <a:lnTo>
                  <a:pt x="1431596" y="86429"/>
                </a:lnTo>
                <a:lnTo>
                  <a:pt x="1436397" y="98186"/>
                </a:lnTo>
                <a:close/>
              </a:path>
              <a:path w="1648460" h="684529">
                <a:moveTo>
                  <a:pt x="1354097" y="131798"/>
                </a:moveTo>
                <a:lnTo>
                  <a:pt x="1401126" y="112591"/>
                </a:lnTo>
                <a:lnTo>
                  <a:pt x="1396324" y="100834"/>
                </a:lnTo>
                <a:lnTo>
                  <a:pt x="1349295" y="120041"/>
                </a:lnTo>
                <a:lnTo>
                  <a:pt x="1354097" y="131798"/>
                </a:lnTo>
                <a:close/>
              </a:path>
              <a:path w="1648460" h="684529">
                <a:moveTo>
                  <a:pt x="1271796" y="165409"/>
                </a:moveTo>
                <a:lnTo>
                  <a:pt x="1318825" y="146203"/>
                </a:lnTo>
                <a:lnTo>
                  <a:pt x="1314023" y="134446"/>
                </a:lnTo>
                <a:lnTo>
                  <a:pt x="1266994" y="153652"/>
                </a:lnTo>
                <a:lnTo>
                  <a:pt x="1271796" y="165409"/>
                </a:lnTo>
                <a:close/>
              </a:path>
              <a:path w="1648460" h="684529">
                <a:moveTo>
                  <a:pt x="1189495" y="199021"/>
                </a:moveTo>
                <a:lnTo>
                  <a:pt x="1236524" y="179814"/>
                </a:lnTo>
                <a:lnTo>
                  <a:pt x="1231722" y="168057"/>
                </a:lnTo>
                <a:lnTo>
                  <a:pt x="1184693" y="187264"/>
                </a:lnTo>
                <a:lnTo>
                  <a:pt x="1189495" y="199021"/>
                </a:lnTo>
                <a:close/>
              </a:path>
              <a:path w="1648460" h="684529">
                <a:moveTo>
                  <a:pt x="1107194" y="232632"/>
                </a:moveTo>
                <a:lnTo>
                  <a:pt x="1154223" y="213426"/>
                </a:lnTo>
                <a:lnTo>
                  <a:pt x="1149422" y="201669"/>
                </a:lnTo>
                <a:lnTo>
                  <a:pt x="1102393" y="220875"/>
                </a:lnTo>
                <a:lnTo>
                  <a:pt x="1107194" y="232632"/>
                </a:lnTo>
                <a:close/>
              </a:path>
              <a:path w="1648460" h="684529">
                <a:moveTo>
                  <a:pt x="1024894" y="266244"/>
                </a:moveTo>
                <a:lnTo>
                  <a:pt x="1071922" y="247037"/>
                </a:lnTo>
                <a:lnTo>
                  <a:pt x="1067121" y="235280"/>
                </a:lnTo>
                <a:lnTo>
                  <a:pt x="1020092" y="254487"/>
                </a:lnTo>
                <a:lnTo>
                  <a:pt x="1024894" y="266244"/>
                </a:lnTo>
                <a:close/>
              </a:path>
              <a:path w="1648460" h="684529">
                <a:moveTo>
                  <a:pt x="942593" y="299855"/>
                </a:moveTo>
                <a:lnTo>
                  <a:pt x="989622" y="280649"/>
                </a:lnTo>
                <a:lnTo>
                  <a:pt x="984820" y="268892"/>
                </a:lnTo>
                <a:lnTo>
                  <a:pt x="937791" y="288098"/>
                </a:lnTo>
                <a:lnTo>
                  <a:pt x="942593" y="299855"/>
                </a:lnTo>
                <a:close/>
              </a:path>
              <a:path w="1648460" h="684529">
                <a:moveTo>
                  <a:pt x="860292" y="333467"/>
                </a:moveTo>
                <a:lnTo>
                  <a:pt x="907321" y="314260"/>
                </a:lnTo>
                <a:lnTo>
                  <a:pt x="902519" y="302503"/>
                </a:lnTo>
                <a:lnTo>
                  <a:pt x="855490" y="321710"/>
                </a:lnTo>
                <a:lnTo>
                  <a:pt x="860292" y="333467"/>
                </a:lnTo>
                <a:close/>
              </a:path>
              <a:path w="1648460" h="684529">
                <a:moveTo>
                  <a:pt x="777991" y="367078"/>
                </a:moveTo>
                <a:lnTo>
                  <a:pt x="825020" y="347872"/>
                </a:lnTo>
                <a:lnTo>
                  <a:pt x="820218" y="336115"/>
                </a:lnTo>
                <a:lnTo>
                  <a:pt x="773189" y="355321"/>
                </a:lnTo>
                <a:lnTo>
                  <a:pt x="777991" y="367078"/>
                </a:lnTo>
                <a:close/>
              </a:path>
              <a:path w="1648460" h="684529">
                <a:moveTo>
                  <a:pt x="695690" y="400690"/>
                </a:moveTo>
                <a:lnTo>
                  <a:pt x="742719" y="381483"/>
                </a:lnTo>
                <a:lnTo>
                  <a:pt x="737917" y="369726"/>
                </a:lnTo>
                <a:lnTo>
                  <a:pt x="690888" y="388933"/>
                </a:lnTo>
                <a:lnTo>
                  <a:pt x="695690" y="400690"/>
                </a:lnTo>
                <a:close/>
              </a:path>
              <a:path w="1648460" h="684529">
                <a:moveTo>
                  <a:pt x="613388" y="434301"/>
                </a:moveTo>
                <a:lnTo>
                  <a:pt x="660418" y="415095"/>
                </a:lnTo>
                <a:lnTo>
                  <a:pt x="655616" y="403338"/>
                </a:lnTo>
                <a:lnTo>
                  <a:pt x="608587" y="422544"/>
                </a:lnTo>
                <a:lnTo>
                  <a:pt x="613388" y="434301"/>
                </a:lnTo>
                <a:close/>
              </a:path>
              <a:path w="1648460" h="684529">
                <a:moveTo>
                  <a:pt x="531087" y="467913"/>
                </a:moveTo>
                <a:lnTo>
                  <a:pt x="578117" y="448706"/>
                </a:lnTo>
                <a:lnTo>
                  <a:pt x="573315" y="436949"/>
                </a:lnTo>
                <a:lnTo>
                  <a:pt x="526286" y="456156"/>
                </a:lnTo>
                <a:lnTo>
                  <a:pt x="531087" y="467913"/>
                </a:lnTo>
                <a:close/>
              </a:path>
              <a:path w="1648460" h="684529">
                <a:moveTo>
                  <a:pt x="448786" y="501525"/>
                </a:moveTo>
                <a:lnTo>
                  <a:pt x="495815" y="482318"/>
                </a:lnTo>
                <a:lnTo>
                  <a:pt x="491014" y="470561"/>
                </a:lnTo>
                <a:lnTo>
                  <a:pt x="443984" y="489768"/>
                </a:lnTo>
                <a:lnTo>
                  <a:pt x="448786" y="501525"/>
                </a:lnTo>
                <a:close/>
              </a:path>
              <a:path w="1648460" h="684529">
                <a:moveTo>
                  <a:pt x="366485" y="535137"/>
                </a:moveTo>
                <a:lnTo>
                  <a:pt x="413514" y="515930"/>
                </a:lnTo>
                <a:lnTo>
                  <a:pt x="408713" y="504173"/>
                </a:lnTo>
                <a:lnTo>
                  <a:pt x="361683" y="523380"/>
                </a:lnTo>
                <a:lnTo>
                  <a:pt x="366485" y="535137"/>
                </a:lnTo>
                <a:close/>
              </a:path>
              <a:path w="1648460" h="684529">
                <a:moveTo>
                  <a:pt x="284184" y="568749"/>
                </a:moveTo>
                <a:lnTo>
                  <a:pt x="331213" y="549542"/>
                </a:lnTo>
                <a:lnTo>
                  <a:pt x="326411" y="537785"/>
                </a:lnTo>
                <a:lnTo>
                  <a:pt x="279382" y="556992"/>
                </a:lnTo>
                <a:lnTo>
                  <a:pt x="284184" y="568749"/>
                </a:lnTo>
                <a:close/>
              </a:path>
              <a:path w="1648460" h="684529">
                <a:moveTo>
                  <a:pt x="201883" y="602362"/>
                </a:moveTo>
                <a:lnTo>
                  <a:pt x="248912" y="583155"/>
                </a:lnTo>
                <a:lnTo>
                  <a:pt x="244110" y="571398"/>
                </a:lnTo>
                <a:lnTo>
                  <a:pt x="197081" y="590605"/>
                </a:lnTo>
                <a:lnTo>
                  <a:pt x="201883" y="602362"/>
                </a:lnTo>
                <a:close/>
              </a:path>
              <a:path w="1648460" h="684529">
                <a:moveTo>
                  <a:pt x="119581" y="635974"/>
                </a:moveTo>
                <a:lnTo>
                  <a:pt x="166611" y="616767"/>
                </a:lnTo>
                <a:lnTo>
                  <a:pt x="161809" y="605010"/>
                </a:lnTo>
                <a:lnTo>
                  <a:pt x="114779" y="624217"/>
                </a:lnTo>
                <a:lnTo>
                  <a:pt x="119581" y="635974"/>
                </a:lnTo>
                <a:close/>
              </a:path>
              <a:path w="1648460" h="684529">
                <a:moveTo>
                  <a:pt x="7329" y="669587"/>
                </a:moveTo>
                <a:lnTo>
                  <a:pt x="37279" y="669587"/>
                </a:lnTo>
                <a:lnTo>
                  <a:pt x="32477" y="657830"/>
                </a:lnTo>
                <a:lnTo>
                  <a:pt x="68142" y="643264"/>
                </a:lnTo>
                <a:lnTo>
                  <a:pt x="56138" y="613871"/>
                </a:lnTo>
                <a:lnTo>
                  <a:pt x="7329" y="669587"/>
                </a:lnTo>
                <a:close/>
              </a:path>
              <a:path w="1648460" h="684529">
                <a:moveTo>
                  <a:pt x="72944" y="655021"/>
                </a:moveTo>
                <a:lnTo>
                  <a:pt x="84309" y="650379"/>
                </a:lnTo>
                <a:lnTo>
                  <a:pt x="79507" y="638622"/>
                </a:lnTo>
                <a:lnTo>
                  <a:pt x="68142" y="643264"/>
                </a:lnTo>
                <a:lnTo>
                  <a:pt x="72944" y="655021"/>
                </a:lnTo>
                <a:close/>
              </a:path>
              <a:path w="1648460" h="684529">
                <a:moveTo>
                  <a:pt x="37279" y="669587"/>
                </a:moveTo>
                <a:lnTo>
                  <a:pt x="72944" y="655021"/>
                </a:lnTo>
                <a:lnTo>
                  <a:pt x="68142" y="643264"/>
                </a:lnTo>
                <a:lnTo>
                  <a:pt x="32477" y="657830"/>
                </a:lnTo>
                <a:lnTo>
                  <a:pt x="37279" y="669587"/>
                </a:lnTo>
                <a:close/>
              </a:path>
              <a:path w="1648460" h="684529">
                <a:moveTo>
                  <a:pt x="84949" y="684414"/>
                </a:moveTo>
                <a:lnTo>
                  <a:pt x="72944" y="655021"/>
                </a:lnTo>
                <a:lnTo>
                  <a:pt x="37279" y="669587"/>
                </a:lnTo>
                <a:lnTo>
                  <a:pt x="7329" y="669587"/>
                </a:lnTo>
                <a:lnTo>
                  <a:pt x="0" y="677953"/>
                </a:lnTo>
                <a:lnTo>
                  <a:pt x="84949" y="684414"/>
                </a:lnTo>
                <a:close/>
              </a:path>
            </a:pathLst>
          </a:custGeom>
          <a:solidFill>
            <a:srgbClr val="0A644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734341" y="1420367"/>
            <a:ext cx="1042669" cy="1042669"/>
          </a:xfrm>
          <a:custGeom>
            <a:rect l="l" t="t" r="r" b="b"/>
            <a:pathLst>
              <a:path w="1042669" h="1042669">
                <a:moveTo>
                  <a:pt x="1042321" y="521208"/>
                </a:moveTo>
                <a:lnTo>
                  <a:pt x="0" y="521208"/>
                </a:lnTo>
                <a:lnTo>
                  <a:pt x="2130" y="473767"/>
                </a:lnTo>
                <a:lnTo>
                  <a:pt x="8397" y="427519"/>
                </a:lnTo>
                <a:lnTo>
                  <a:pt x="18617" y="382649"/>
                </a:lnTo>
                <a:lnTo>
                  <a:pt x="32606" y="339341"/>
                </a:lnTo>
                <a:lnTo>
                  <a:pt x="50179" y="297777"/>
                </a:lnTo>
                <a:lnTo>
                  <a:pt x="71154" y="258143"/>
                </a:lnTo>
                <a:lnTo>
                  <a:pt x="95346" y="220623"/>
                </a:lnTo>
                <a:lnTo>
                  <a:pt x="122571" y="185399"/>
                </a:lnTo>
                <a:lnTo>
                  <a:pt x="152645" y="152657"/>
                </a:lnTo>
                <a:lnTo>
                  <a:pt x="185384" y="122581"/>
                </a:lnTo>
                <a:lnTo>
                  <a:pt x="220604" y="95353"/>
                </a:lnTo>
                <a:lnTo>
                  <a:pt x="258122" y="71159"/>
                </a:lnTo>
                <a:lnTo>
                  <a:pt x="297752" y="50183"/>
                </a:lnTo>
                <a:lnTo>
                  <a:pt x="339312" y="32607"/>
                </a:lnTo>
                <a:lnTo>
                  <a:pt x="382616" y="18617"/>
                </a:lnTo>
                <a:lnTo>
                  <a:pt x="427482" y="8397"/>
                </a:lnTo>
                <a:lnTo>
                  <a:pt x="473725" y="2130"/>
                </a:lnTo>
                <a:lnTo>
                  <a:pt x="521160" y="0"/>
                </a:lnTo>
                <a:lnTo>
                  <a:pt x="568595" y="2130"/>
                </a:lnTo>
                <a:lnTo>
                  <a:pt x="614839" y="8397"/>
                </a:lnTo>
                <a:lnTo>
                  <a:pt x="659705" y="18618"/>
                </a:lnTo>
                <a:lnTo>
                  <a:pt x="703010" y="32608"/>
                </a:lnTo>
                <a:lnTo>
                  <a:pt x="744569" y="50183"/>
                </a:lnTo>
                <a:lnTo>
                  <a:pt x="784200" y="71160"/>
                </a:lnTo>
                <a:lnTo>
                  <a:pt x="821717" y="95354"/>
                </a:lnTo>
                <a:lnTo>
                  <a:pt x="856937" y="122581"/>
                </a:lnTo>
                <a:lnTo>
                  <a:pt x="889676" y="152658"/>
                </a:lnTo>
                <a:lnTo>
                  <a:pt x="919750" y="185400"/>
                </a:lnTo>
                <a:lnTo>
                  <a:pt x="946975" y="220624"/>
                </a:lnTo>
                <a:lnTo>
                  <a:pt x="971167" y="258144"/>
                </a:lnTo>
                <a:lnTo>
                  <a:pt x="992141" y="297778"/>
                </a:lnTo>
                <a:lnTo>
                  <a:pt x="1009715" y="339341"/>
                </a:lnTo>
                <a:lnTo>
                  <a:pt x="1023704" y="382650"/>
                </a:lnTo>
                <a:lnTo>
                  <a:pt x="1033924" y="427520"/>
                </a:lnTo>
                <a:lnTo>
                  <a:pt x="1040191" y="473767"/>
                </a:lnTo>
                <a:lnTo>
                  <a:pt x="1042321" y="521208"/>
                </a:lnTo>
                <a:close/>
              </a:path>
              <a:path w="1042669" h="1042669">
                <a:moveTo>
                  <a:pt x="521160" y="1042416"/>
                </a:moveTo>
                <a:lnTo>
                  <a:pt x="473723" y="1040285"/>
                </a:lnTo>
                <a:lnTo>
                  <a:pt x="427480" y="1034018"/>
                </a:lnTo>
                <a:lnTo>
                  <a:pt x="382615" y="1023797"/>
                </a:lnTo>
                <a:lnTo>
                  <a:pt x="339310" y="1009807"/>
                </a:lnTo>
                <a:lnTo>
                  <a:pt x="297750" y="992232"/>
                </a:lnTo>
                <a:lnTo>
                  <a:pt x="258120" y="971255"/>
                </a:lnTo>
                <a:lnTo>
                  <a:pt x="220603" y="947061"/>
                </a:lnTo>
                <a:lnTo>
                  <a:pt x="185383" y="919834"/>
                </a:lnTo>
                <a:lnTo>
                  <a:pt x="152644" y="889757"/>
                </a:lnTo>
                <a:lnTo>
                  <a:pt x="122570" y="857015"/>
                </a:lnTo>
                <a:lnTo>
                  <a:pt x="95345" y="821792"/>
                </a:lnTo>
                <a:lnTo>
                  <a:pt x="71153" y="784271"/>
                </a:lnTo>
                <a:lnTo>
                  <a:pt x="50178" y="744637"/>
                </a:lnTo>
                <a:lnTo>
                  <a:pt x="32605" y="703074"/>
                </a:lnTo>
                <a:lnTo>
                  <a:pt x="18616" y="659765"/>
                </a:lnTo>
                <a:lnTo>
                  <a:pt x="8396" y="614895"/>
                </a:lnTo>
                <a:lnTo>
                  <a:pt x="2129" y="568648"/>
                </a:lnTo>
                <a:lnTo>
                  <a:pt x="0" y="521207"/>
                </a:lnTo>
                <a:lnTo>
                  <a:pt x="1042321" y="521208"/>
                </a:lnTo>
                <a:lnTo>
                  <a:pt x="1040190" y="568648"/>
                </a:lnTo>
                <a:lnTo>
                  <a:pt x="1033924" y="614895"/>
                </a:lnTo>
                <a:lnTo>
                  <a:pt x="1023704" y="659765"/>
                </a:lnTo>
                <a:lnTo>
                  <a:pt x="1009715" y="703074"/>
                </a:lnTo>
                <a:lnTo>
                  <a:pt x="992141" y="744637"/>
                </a:lnTo>
                <a:lnTo>
                  <a:pt x="971167" y="784271"/>
                </a:lnTo>
                <a:lnTo>
                  <a:pt x="946975" y="821792"/>
                </a:lnTo>
                <a:lnTo>
                  <a:pt x="919750" y="857015"/>
                </a:lnTo>
                <a:lnTo>
                  <a:pt x="889676" y="889757"/>
                </a:lnTo>
                <a:lnTo>
                  <a:pt x="856937" y="919834"/>
                </a:lnTo>
                <a:lnTo>
                  <a:pt x="821716" y="947061"/>
                </a:lnTo>
                <a:lnTo>
                  <a:pt x="784199" y="971256"/>
                </a:lnTo>
                <a:lnTo>
                  <a:pt x="744569" y="992232"/>
                </a:lnTo>
                <a:lnTo>
                  <a:pt x="703009" y="1009808"/>
                </a:lnTo>
                <a:lnTo>
                  <a:pt x="659704" y="1023798"/>
                </a:lnTo>
                <a:lnTo>
                  <a:pt x="614838" y="1034018"/>
                </a:lnTo>
                <a:lnTo>
                  <a:pt x="568595" y="1040286"/>
                </a:lnTo>
                <a:lnTo>
                  <a:pt x="521160" y="1042416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734341" y="4030979"/>
            <a:ext cx="1042669" cy="1042669"/>
          </a:xfrm>
          <a:custGeom>
            <a:rect l="l" t="t" r="r" b="b"/>
            <a:pathLst>
              <a:path w="1042669" h="1042669">
                <a:moveTo>
                  <a:pt x="1042320" y="521208"/>
                </a:moveTo>
                <a:lnTo>
                  <a:pt x="0" y="521208"/>
                </a:lnTo>
                <a:lnTo>
                  <a:pt x="2130" y="473767"/>
                </a:lnTo>
                <a:lnTo>
                  <a:pt x="8397" y="427519"/>
                </a:lnTo>
                <a:lnTo>
                  <a:pt x="18617" y="382649"/>
                </a:lnTo>
                <a:lnTo>
                  <a:pt x="32606" y="339341"/>
                </a:lnTo>
                <a:lnTo>
                  <a:pt x="50180" y="297777"/>
                </a:lnTo>
                <a:lnTo>
                  <a:pt x="71154" y="258143"/>
                </a:lnTo>
                <a:lnTo>
                  <a:pt x="95346" y="220623"/>
                </a:lnTo>
                <a:lnTo>
                  <a:pt x="122571" y="185399"/>
                </a:lnTo>
                <a:lnTo>
                  <a:pt x="152645" y="152657"/>
                </a:lnTo>
                <a:lnTo>
                  <a:pt x="185385" y="122581"/>
                </a:lnTo>
                <a:lnTo>
                  <a:pt x="220605" y="95353"/>
                </a:lnTo>
                <a:lnTo>
                  <a:pt x="258122" y="71159"/>
                </a:lnTo>
                <a:lnTo>
                  <a:pt x="297753" y="50183"/>
                </a:lnTo>
                <a:lnTo>
                  <a:pt x="339313" y="32607"/>
                </a:lnTo>
                <a:lnTo>
                  <a:pt x="382618" y="18617"/>
                </a:lnTo>
                <a:lnTo>
                  <a:pt x="427485" y="8397"/>
                </a:lnTo>
                <a:lnTo>
                  <a:pt x="473734" y="2129"/>
                </a:lnTo>
                <a:lnTo>
                  <a:pt x="521160" y="0"/>
                </a:lnTo>
                <a:lnTo>
                  <a:pt x="568599" y="2130"/>
                </a:lnTo>
                <a:lnTo>
                  <a:pt x="614841" y="8397"/>
                </a:lnTo>
                <a:lnTo>
                  <a:pt x="659706" y="18618"/>
                </a:lnTo>
                <a:lnTo>
                  <a:pt x="703010" y="32608"/>
                </a:lnTo>
                <a:lnTo>
                  <a:pt x="744570" y="50183"/>
                </a:lnTo>
                <a:lnTo>
                  <a:pt x="784200" y="71160"/>
                </a:lnTo>
                <a:lnTo>
                  <a:pt x="821717" y="95354"/>
                </a:lnTo>
                <a:lnTo>
                  <a:pt x="856937" y="122582"/>
                </a:lnTo>
                <a:lnTo>
                  <a:pt x="889676" y="152658"/>
                </a:lnTo>
                <a:lnTo>
                  <a:pt x="919750" y="185400"/>
                </a:lnTo>
                <a:lnTo>
                  <a:pt x="946975" y="220624"/>
                </a:lnTo>
                <a:lnTo>
                  <a:pt x="971167" y="258144"/>
                </a:lnTo>
                <a:lnTo>
                  <a:pt x="992142" y="297778"/>
                </a:lnTo>
                <a:lnTo>
                  <a:pt x="1009715" y="339342"/>
                </a:lnTo>
                <a:lnTo>
                  <a:pt x="1023704" y="382650"/>
                </a:lnTo>
                <a:lnTo>
                  <a:pt x="1033924" y="427520"/>
                </a:lnTo>
                <a:lnTo>
                  <a:pt x="1040191" y="473767"/>
                </a:lnTo>
                <a:lnTo>
                  <a:pt x="1042320" y="521208"/>
                </a:lnTo>
                <a:close/>
              </a:path>
              <a:path w="1042669" h="1042669">
                <a:moveTo>
                  <a:pt x="521160" y="1042415"/>
                </a:moveTo>
                <a:lnTo>
                  <a:pt x="473724" y="1040284"/>
                </a:lnTo>
                <a:lnTo>
                  <a:pt x="427481" y="1034017"/>
                </a:lnTo>
                <a:lnTo>
                  <a:pt x="382615" y="1023796"/>
                </a:lnTo>
                <a:lnTo>
                  <a:pt x="339310" y="1009806"/>
                </a:lnTo>
                <a:lnTo>
                  <a:pt x="297751" y="992231"/>
                </a:lnTo>
                <a:lnTo>
                  <a:pt x="258121" y="971254"/>
                </a:lnTo>
                <a:lnTo>
                  <a:pt x="220603" y="947060"/>
                </a:lnTo>
                <a:lnTo>
                  <a:pt x="185383" y="919833"/>
                </a:lnTo>
                <a:lnTo>
                  <a:pt x="152644" y="889756"/>
                </a:lnTo>
                <a:lnTo>
                  <a:pt x="122570" y="857014"/>
                </a:lnTo>
                <a:lnTo>
                  <a:pt x="95345" y="821791"/>
                </a:lnTo>
                <a:lnTo>
                  <a:pt x="71153" y="784270"/>
                </a:lnTo>
                <a:lnTo>
                  <a:pt x="50179" y="744636"/>
                </a:lnTo>
                <a:lnTo>
                  <a:pt x="32605" y="703073"/>
                </a:lnTo>
                <a:lnTo>
                  <a:pt x="18616" y="659764"/>
                </a:lnTo>
                <a:lnTo>
                  <a:pt x="8396" y="614894"/>
                </a:lnTo>
                <a:lnTo>
                  <a:pt x="2129" y="568647"/>
                </a:lnTo>
                <a:lnTo>
                  <a:pt x="0" y="521206"/>
                </a:lnTo>
                <a:lnTo>
                  <a:pt x="1042320" y="521208"/>
                </a:lnTo>
                <a:lnTo>
                  <a:pt x="1040190" y="568647"/>
                </a:lnTo>
                <a:lnTo>
                  <a:pt x="1033924" y="614895"/>
                </a:lnTo>
                <a:lnTo>
                  <a:pt x="1023704" y="659765"/>
                </a:lnTo>
                <a:lnTo>
                  <a:pt x="1009715" y="703073"/>
                </a:lnTo>
                <a:lnTo>
                  <a:pt x="992142" y="744637"/>
                </a:lnTo>
                <a:lnTo>
                  <a:pt x="971167" y="784271"/>
                </a:lnTo>
                <a:lnTo>
                  <a:pt x="946975" y="821791"/>
                </a:lnTo>
                <a:lnTo>
                  <a:pt x="919750" y="857015"/>
                </a:lnTo>
                <a:lnTo>
                  <a:pt x="889676" y="889757"/>
                </a:lnTo>
                <a:lnTo>
                  <a:pt x="856937" y="919833"/>
                </a:lnTo>
                <a:lnTo>
                  <a:pt x="821717" y="947061"/>
                </a:lnTo>
                <a:lnTo>
                  <a:pt x="784200" y="971255"/>
                </a:lnTo>
                <a:lnTo>
                  <a:pt x="744569" y="992231"/>
                </a:lnTo>
                <a:lnTo>
                  <a:pt x="703010" y="1009807"/>
                </a:lnTo>
                <a:lnTo>
                  <a:pt x="659705" y="1023797"/>
                </a:lnTo>
                <a:lnTo>
                  <a:pt x="614839" y="1034018"/>
                </a:lnTo>
                <a:lnTo>
                  <a:pt x="568596" y="1040285"/>
                </a:lnTo>
                <a:lnTo>
                  <a:pt x="521160" y="1042415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398286" y="1431607"/>
            <a:ext cx="1042669" cy="1042669"/>
          </a:xfrm>
          <a:custGeom>
            <a:rect l="l" t="t" r="r" b="b"/>
            <a:pathLst>
              <a:path w="1042669" h="1042669">
                <a:moveTo>
                  <a:pt x="1042321" y="521208"/>
                </a:moveTo>
                <a:lnTo>
                  <a:pt x="0" y="521208"/>
                </a:lnTo>
                <a:lnTo>
                  <a:pt x="2130" y="473767"/>
                </a:lnTo>
                <a:lnTo>
                  <a:pt x="8397" y="427519"/>
                </a:lnTo>
                <a:lnTo>
                  <a:pt x="18617" y="382649"/>
                </a:lnTo>
                <a:lnTo>
                  <a:pt x="32606" y="339341"/>
                </a:lnTo>
                <a:lnTo>
                  <a:pt x="50180" y="297777"/>
                </a:lnTo>
                <a:lnTo>
                  <a:pt x="71154" y="258143"/>
                </a:lnTo>
                <a:lnTo>
                  <a:pt x="95346" y="220623"/>
                </a:lnTo>
                <a:lnTo>
                  <a:pt x="122571" y="185399"/>
                </a:lnTo>
                <a:lnTo>
                  <a:pt x="152645" y="152657"/>
                </a:lnTo>
                <a:lnTo>
                  <a:pt x="185385" y="122581"/>
                </a:lnTo>
                <a:lnTo>
                  <a:pt x="220605" y="95353"/>
                </a:lnTo>
                <a:lnTo>
                  <a:pt x="258122" y="71159"/>
                </a:lnTo>
                <a:lnTo>
                  <a:pt x="297753" y="50183"/>
                </a:lnTo>
                <a:lnTo>
                  <a:pt x="339312" y="32607"/>
                </a:lnTo>
                <a:lnTo>
                  <a:pt x="382617" y="18617"/>
                </a:lnTo>
                <a:lnTo>
                  <a:pt x="427483" y="8397"/>
                </a:lnTo>
                <a:lnTo>
                  <a:pt x="473725" y="2130"/>
                </a:lnTo>
                <a:lnTo>
                  <a:pt x="521161" y="0"/>
                </a:lnTo>
                <a:lnTo>
                  <a:pt x="568596" y="2130"/>
                </a:lnTo>
                <a:lnTo>
                  <a:pt x="614839" y="8397"/>
                </a:lnTo>
                <a:lnTo>
                  <a:pt x="659705" y="18618"/>
                </a:lnTo>
                <a:lnTo>
                  <a:pt x="703010" y="32608"/>
                </a:lnTo>
                <a:lnTo>
                  <a:pt x="744569" y="50183"/>
                </a:lnTo>
                <a:lnTo>
                  <a:pt x="784200" y="71160"/>
                </a:lnTo>
                <a:lnTo>
                  <a:pt x="821717" y="95354"/>
                </a:lnTo>
                <a:lnTo>
                  <a:pt x="856937" y="122581"/>
                </a:lnTo>
                <a:lnTo>
                  <a:pt x="889676" y="152658"/>
                </a:lnTo>
                <a:lnTo>
                  <a:pt x="919750" y="185400"/>
                </a:lnTo>
                <a:lnTo>
                  <a:pt x="946975" y="220624"/>
                </a:lnTo>
                <a:lnTo>
                  <a:pt x="971167" y="258144"/>
                </a:lnTo>
                <a:lnTo>
                  <a:pt x="992142" y="297778"/>
                </a:lnTo>
                <a:lnTo>
                  <a:pt x="1009716" y="339341"/>
                </a:lnTo>
                <a:lnTo>
                  <a:pt x="1023705" y="382650"/>
                </a:lnTo>
                <a:lnTo>
                  <a:pt x="1033924" y="427520"/>
                </a:lnTo>
                <a:lnTo>
                  <a:pt x="1040191" y="473767"/>
                </a:lnTo>
                <a:lnTo>
                  <a:pt x="1042321" y="521208"/>
                </a:lnTo>
                <a:close/>
              </a:path>
              <a:path w="1042669" h="1042669">
                <a:moveTo>
                  <a:pt x="521161" y="1042416"/>
                </a:moveTo>
                <a:lnTo>
                  <a:pt x="473724" y="1040285"/>
                </a:lnTo>
                <a:lnTo>
                  <a:pt x="427481" y="1034018"/>
                </a:lnTo>
                <a:lnTo>
                  <a:pt x="382615" y="1023797"/>
                </a:lnTo>
                <a:lnTo>
                  <a:pt x="339310" y="1009807"/>
                </a:lnTo>
                <a:lnTo>
                  <a:pt x="297751" y="992232"/>
                </a:lnTo>
                <a:lnTo>
                  <a:pt x="258121" y="971255"/>
                </a:lnTo>
                <a:lnTo>
                  <a:pt x="220603" y="947061"/>
                </a:lnTo>
                <a:lnTo>
                  <a:pt x="185383" y="919834"/>
                </a:lnTo>
                <a:lnTo>
                  <a:pt x="152644" y="889757"/>
                </a:lnTo>
                <a:lnTo>
                  <a:pt x="122570" y="857015"/>
                </a:lnTo>
                <a:lnTo>
                  <a:pt x="95345" y="821792"/>
                </a:lnTo>
                <a:lnTo>
                  <a:pt x="71154" y="784271"/>
                </a:lnTo>
                <a:lnTo>
                  <a:pt x="50179" y="744637"/>
                </a:lnTo>
                <a:lnTo>
                  <a:pt x="32605" y="703074"/>
                </a:lnTo>
                <a:lnTo>
                  <a:pt x="18616" y="659765"/>
                </a:lnTo>
                <a:lnTo>
                  <a:pt x="8396" y="614895"/>
                </a:lnTo>
                <a:lnTo>
                  <a:pt x="2129" y="568648"/>
                </a:lnTo>
                <a:lnTo>
                  <a:pt x="0" y="521207"/>
                </a:lnTo>
                <a:lnTo>
                  <a:pt x="1042321" y="521208"/>
                </a:lnTo>
                <a:lnTo>
                  <a:pt x="1040191" y="568648"/>
                </a:lnTo>
                <a:lnTo>
                  <a:pt x="1033924" y="614895"/>
                </a:lnTo>
                <a:lnTo>
                  <a:pt x="1023704" y="659765"/>
                </a:lnTo>
                <a:lnTo>
                  <a:pt x="1009716" y="703074"/>
                </a:lnTo>
                <a:lnTo>
                  <a:pt x="992142" y="744637"/>
                </a:lnTo>
                <a:lnTo>
                  <a:pt x="971167" y="784271"/>
                </a:lnTo>
                <a:lnTo>
                  <a:pt x="946975" y="821792"/>
                </a:lnTo>
                <a:lnTo>
                  <a:pt x="919750" y="857015"/>
                </a:lnTo>
                <a:lnTo>
                  <a:pt x="889676" y="889757"/>
                </a:lnTo>
                <a:lnTo>
                  <a:pt x="856937" y="919834"/>
                </a:lnTo>
                <a:lnTo>
                  <a:pt x="821717" y="947061"/>
                </a:lnTo>
                <a:lnTo>
                  <a:pt x="784200" y="971256"/>
                </a:lnTo>
                <a:lnTo>
                  <a:pt x="744569" y="992232"/>
                </a:lnTo>
                <a:lnTo>
                  <a:pt x="703010" y="1009808"/>
                </a:lnTo>
                <a:lnTo>
                  <a:pt x="659705" y="1023798"/>
                </a:lnTo>
                <a:lnTo>
                  <a:pt x="614839" y="1034018"/>
                </a:lnTo>
                <a:lnTo>
                  <a:pt x="568596" y="1040286"/>
                </a:lnTo>
                <a:lnTo>
                  <a:pt x="521161" y="1042416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398286" y="4042219"/>
            <a:ext cx="1042669" cy="1042669"/>
          </a:xfrm>
          <a:custGeom>
            <a:rect l="l" t="t" r="r" b="b"/>
            <a:pathLst>
              <a:path w="1042669" h="1042669">
                <a:moveTo>
                  <a:pt x="1042320" y="521208"/>
                </a:moveTo>
                <a:lnTo>
                  <a:pt x="0" y="521208"/>
                </a:lnTo>
                <a:lnTo>
                  <a:pt x="2130" y="473767"/>
                </a:lnTo>
                <a:lnTo>
                  <a:pt x="8397" y="427519"/>
                </a:lnTo>
                <a:lnTo>
                  <a:pt x="18617" y="382649"/>
                </a:lnTo>
                <a:lnTo>
                  <a:pt x="32606" y="339341"/>
                </a:lnTo>
                <a:lnTo>
                  <a:pt x="50180" y="297777"/>
                </a:lnTo>
                <a:lnTo>
                  <a:pt x="71155" y="258143"/>
                </a:lnTo>
                <a:lnTo>
                  <a:pt x="95347" y="220623"/>
                </a:lnTo>
                <a:lnTo>
                  <a:pt x="122572" y="185399"/>
                </a:lnTo>
                <a:lnTo>
                  <a:pt x="152646" y="152657"/>
                </a:lnTo>
                <a:lnTo>
                  <a:pt x="185385" y="122581"/>
                </a:lnTo>
                <a:lnTo>
                  <a:pt x="220605" y="95353"/>
                </a:lnTo>
                <a:lnTo>
                  <a:pt x="258123" y="71159"/>
                </a:lnTo>
                <a:lnTo>
                  <a:pt x="297753" y="50183"/>
                </a:lnTo>
                <a:lnTo>
                  <a:pt x="339313" y="32607"/>
                </a:lnTo>
                <a:lnTo>
                  <a:pt x="382618" y="18617"/>
                </a:lnTo>
                <a:lnTo>
                  <a:pt x="427485" y="8397"/>
                </a:lnTo>
                <a:lnTo>
                  <a:pt x="473735" y="2129"/>
                </a:lnTo>
                <a:lnTo>
                  <a:pt x="521161" y="0"/>
                </a:lnTo>
                <a:lnTo>
                  <a:pt x="568599" y="2130"/>
                </a:lnTo>
                <a:lnTo>
                  <a:pt x="614841" y="8397"/>
                </a:lnTo>
                <a:lnTo>
                  <a:pt x="659706" y="18618"/>
                </a:lnTo>
                <a:lnTo>
                  <a:pt x="703011" y="32608"/>
                </a:lnTo>
                <a:lnTo>
                  <a:pt x="744570" y="50183"/>
                </a:lnTo>
                <a:lnTo>
                  <a:pt x="784200" y="71160"/>
                </a:lnTo>
                <a:lnTo>
                  <a:pt x="821718" y="95354"/>
                </a:lnTo>
                <a:lnTo>
                  <a:pt x="856938" y="122582"/>
                </a:lnTo>
                <a:lnTo>
                  <a:pt x="889677" y="152658"/>
                </a:lnTo>
                <a:lnTo>
                  <a:pt x="919751" y="185400"/>
                </a:lnTo>
                <a:lnTo>
                  <a:pt x="946975" y="220624"/>
                </a:lnTo>
                <a:lnTo>
                  <a:pt x="971167" y="258144"/>
                </a:lnTo>
                <a:lnTo>
                  <a:pt x="992142" y="297778"/>
                </a:lnTo>
                <a:lnTo>
                  <a:pt x="1009716" y="339342"/>
                </a:lnTo>
                <a:lnTo>
                  <a:pt x="1023705" y="382650"/>
                </a:lnTo>
                <a:lnTo>
                  <a:pt x="1033924" y="427520"/>
                </a:lnTo>
                <a:lnTo>
                  <a:pt x="1040191" y="473767"/>
                </a:lnTo>
                <a:lnTo>
                  <a:pt x="1042320" y="521208"/>
                </a:lnTo>
                <a:close/>
              </a:path>
              <a:path w="1042669" h="1042669">
                <a:moveTo>
                  <a:pt x="521161" y="1042415"/>
                </a:moveTo>
                <a:lnTo>
                  <a:pt x="473724" y="1040284"/>
                </a:lnTo>
                <a:lnTo>
                  <a:pt x="427481" y="1034017"/>
                </a:lnTo>
                <a:lnTo>
                  <a:pt x="382616" y="1023796"/>
                </a:lnTo>
                <a:lnTo>
                  <a:pt x="339311" y="1009806"/>
                </a:lnTo>
                <a:lnTo>
                  <a:pt x="297751" y="992231"/>
                </a:lnTo>
                <a:lnTo>
                  <a:pt x="258121" y="971254"/>
                </a:lnTo>
                <a:lnTo>
                  <a:pt x="220604" y="947060"/>
                </a:lnTo>
                <a:lnTo>
                  <a:pt x="185384" y="919833"/>
                </a:lnTo>
                <a:lnTo>
                  <a:pt x="152645" y="889756"/>
                </a:lnTo>
                <a:lnTo>
                  <a:pt x="122571" y="857014"/>
                </a:lnTo>
                <a:lnTo>
                  <a:pt x="95346" y="821791"/>
                </a:lnTo>
                <a:lnTo>
                  <a:pt x="71154" y="784270"/>
                </a:lnTo>
                <a:lnTo>
                  <a:pt x="50179" y="744636"/>
                </a:lnTo>
                <a:lnTo>
                  <a:pt x="32605" y="703073"/>
                </a:lnTo>
                <a:lnTo>
                  <a:pt x="18616" y="659764"/>
                </a:lnTo>
                <a:lnTo>
                  <a:pt x="8396" y="614894"/>
                </a:lnTo>
                <a:lnTo>
                  <a:pt x="2129" y="568647"/>
                </a:lnTo>
                <a:lnTo>
                  <a:pt x="0" y="521206"/>
                </a:lnTo>
                <a:lnTo>
                  <a:pt x="1042320" y="521208"/>
                </a:lnTo>
                <a:lnTo>
                  <a:pt x="1040191" y="568647"/>
                </a:lnTo>
                <a:lnTo>
                  <a:pt x="1033924" y="614895"/>
                </a:lnTo>
                <a:lnTo>
                  <a:pt x="1023704" y="659765"/>
                </a:lnTo>
                <a:lnTo>
                  <a:pt x="1009716" y="703073"/>
                </a:lnTo>
                <a:lnTo>
                  <a:pt x="992142" y="744637"/>
                </a:lnTo>
                <a:lnTo>
                  <a:pt x="971167" y="784271"/>
                </a:lnTo>
                <a:lnTo>
                  <a:pt x="946975" y="821791"/>
                </a:lnTo>
                <a:lnTo>
                  <a:pt x="919751" y="857015"/>
                </a:lnTo>
                <a:lnTo>
                  <a:pt x="889677" y="889757"/>
                </a:lnTo>
                <a:lnTo>
                  <a:pt x="856938" y="919833"/>
                </a:lnTo>
                <a:lnTo>
                  <a:pt x="821718" y="947061"/>
                </a:lnTo>
                <a:lnTo>
                  <a:pt x="784200" y="971255"/>
                </a:lnTo>
                <a:lnTo>
                  <a:pt x="744570" y="992231"/>
                </a:lnTo>
                <a:lnTo>
                  <a:pt x="703010" y="1009807"/>
                </a:lnTo>
                <a:lnTo>
                  <a:pt x="659706" y="1023797"/>
                </a:lnTo>
                <a:lnTo>
                  <a:pt x="614840" y="1034018"/>
                </a:lnTo>
                <a:lnTo>
                  <a:pt x="568597" y="1040285"/>
                </a:lnTo>
                <a:lnTo>
                  <a:pt x="521161" y="1042415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202215" y="2324885"/>
            <a:ext cx="720725" cy="720725"/>
          </a:xfrm>
          <a:custGeom>
            <a:rect l="l" t="t" r="r" b="b"/>
            <a:pathLst>
              <a:path w="720725" h="720725">
                <a:moveTo>
                  <a:pt x="343784" y="720631"/>
                </a:moveTo>
                <a:lnTo>
                  <a:pt x="0" y="720631"/>
                </a:lnTo>
                <a:lnTo>
                  <a:pt x="6372" y="678871"/>
                </a:lnTo>
                <a:lnTo>
                  <a:pt x="17565" y="631150"/>
                </a:lnTo>
                <a:lnTo>
                  <a:pt x="31355" y="584486"/>
                </a:lnTo>
                <a:lnTo>
                  <a:pt x="47659" y="538958"/>
                </a:lnTo>
                <a:lnTo>
                  <a:pt x="66398" y="494649"/>
                </a:lnTo>
                <a:lnTo>
                  <a:pt x="87491" y="451640"/>
                </a:lnTo>
                <a:lnTo>
                  <a:pt x="110855" y="410012"/>
                </a:lnTo>
                <a:lnTo>
                  <a:pt x="136411" y="369845"/>
                </a:lnTo>
                <a:lnTo>
                  <a:pt x="164077" y="331220"/>
                </a:lnTo>
                <a:lnTo>
                  <a:pt x="193772" y="294220"/>
                </a:lnTo>
                <a:lnTo>
                  <a:pt x="225414" y="258924"/>
                </a:lnTo>
                <a:lnTo>
                  <a:pt x="258924" y="225415"/>
                </a:lnTo>
                <a:lnTo>
                  <a:pt x="294220" y="193772"/>
                </a:lnTo>
                <a:lnTo>
                  <a:pt x="331220" y="164077"/>
                </a:lnTo>
                <a:lnTo>
                  <a:pt x="369845" y="136411"/>
                </a:lnTo>
                <a:lnTo>
                  <a:pt x="410012" y="110855"/>
                </a:lnTo>
                <a:lnTo>
                  <a:pt x="451640" y="87491"/>
                </a:lnTo>
                <a:lnTo>
                  <a:pt x="494649" y="66398"/>
                </a:lnTo>
                <a:lnTo>
                  <a:pt x="538958" y="47659"/>
                </a:lnTo>
                <a:lnTo>
                  <a:pt x="584485" y="31355"/>
                </a:lnTo>
                <a:lnTo>
                  <a:pt x="631150" y="17565"/>
                </a:lnTo>
                <a:lnTo>
                  <a:pt x="678871" y="6372"/>
                </a:lnTo>
                <a:lnTo>
                  <a:pt x="720630" y="0"/>
                </a:lnTo>
                <a:lnTo>
                  <a:pt x="720630" y="343784"/>
                </a:lnTo>
                <a:lnTo>
                  <a:pt x="696416" y="350010"/>
                </a:lnTo>
                <a:lnTo>
                  <a:pt x="648023" y="367722"/>
                </a:lnTo>
                <a:lnTo>
                  <a:pt x="601981" y="389902"/>
                </a:lnTo>
                <a:lnTo>
                  <a:pt x="558553" y="416285"/>
                </a:lnTo>
                <a:lnTo>
                  <a:pt x="518005" y="446606"/>
                </a:lnTo>
                <a:lnTo>
                  <a:pt x="480601" y="480601"/>
                </a:lnTo>
                <a:lnTo>
                  <a:pt x="446606" y="518005"/>
                </a:lnTo>
                <a:lnTo>
                  <a:pt x="416285" y="558553"/>
                </a:lnTo>
                <a:lnTo>
                  <a:pt x="389902" y="601981"/>
                </a:lnTo>
                <a:lnTo>
                  <a:pt x="367722" y="648023"/>
                </a:lnTo>
                <a:lnTo>
                  <a:pt x="350010" y="696415"/>
                </a:lnTo>
                <a:lnTo>
                  <a:pt x="343784" y="720631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187677" y="2324885"/>
            <a:ext cx="720725" cy="720725"/>
          </a:xfrm>
          <a:custGeom>
            <a:rect l="l" t="t" r="r" b="b"/>
            <a:pathLst>
              <a:path w="720725" h="720725">
                <a:moveTo>
                  <a:pt x="720631" y="720631"/>
                </a:moveTo>
                <a:lnTo>
                  <a:pt x="376845" y="720631"/>
                </a:lnTo>
                <a:lnTo>
                  <a:pt x="370620" y="696415"/>
                </a:lnTo>
                <a:lnTo>
                  <a:pt x="352908" y="648023"/>
                </a:lnTo>
                <a:lnTo>
                  <a:pt x="330728" y="601981"/>
                </a:lnTo>
                <a:lnTo>
                  <a:pt x="304345" y="558553"/>
                </a:lnTo>
                <a:lnTo>
                  <a:pt x="274024" y="518005"/>
                </a:lnTo>
                <a:lnTo>
                  <a:pt x="240029" y="480601"/>
                </a:lnTo>
                <a:lnTo>
                  <a:pt x="202625" y="446606"/>
                </a:lnTo>
                <a:lnTo>
                  <a:pt x="162077" y="416285"/>
                </a:lnTo>
                <a:lnTo>
                  <a:pt x="118649" y="389902"/>
                </a:lnTo>
                <a:lnTo>
                  <a:pt x="72606" y="367722"/>
                </a:lnTo>
                <a:lnTo>
                  <a:pt x="24214" y="350010"/>
                </a:lnTo>
                <a:lnTo>
                  <a:pt x="0" y="343784"/>
                </a:lnTo>
                <a:lnTo>
                  <a:pt x="0" y="0"/>
                </a:lnTo>
                <a:lnTo>
                  <a:pt x="41758" y="6372"/>
                </a:lnTo>
                <a:lnTo>
                  <a:pt x="89479" y="17565"/>
                </a:lnTo>
                <a:lnTo>
                  <a:pt x="136144" y="31355"/>
                </a:lnTo>
                <a:lnTo>
                  <a:pt x="181671" y="47659"/>
                </a:lnTo>
                <a:lnTo>
                  <a:pt x="225980" y="66398"/>
                </a:lnTo>
                <a:lnTo>
                  <a:pt x="268989" y="87491"/>
                </a:lnTo>
                <a:lnTo>
                  <a:pt x="310618" y="110855"/>
                </a:lnTo>
                <a:lnTo>
                  <a:pt x="350785" y="136411"/>
                </a:lnTo>
                <a:lnTo>
                  <a:pt x="389409" y="164077"/>
                </a:lnTo>
                <a:lnTo>
                  <a:pt x="426409" y="193772"/>
                </a:lnTo>
                <a:lnTo>
                  <a:pt x="461705" y="225415"/>
                </a:lnTo>
                <a:lnTo>
                  <a:pt x="495215" y="258924"/>
                </a:lnTo>
                <a:lnTo>
                  <a:pt x="526858" y="294220"/>
                </a:lnTo>
                <a:lnTo>
                  <a:pt x="556553" y="331220"/>
                </a:lnTo>
                <a:lnTo>
                  <a:pt x="584219" y="369845"/>
                </a:lnTo>
                <a:lnTo>
                  <a:pt x="609774" y="410012"/>
                </a:lnTo>
                <a:lnTo>
                  <a:pt x="633139" y="451640"/>
                </a:lnTo>
                <a:lnTo>
                  <a:pt x="654231" y="494649"/>
                </a:lnTo>
                <a:lnTo>
                  <a:pt x="672970" y="538958"/>
                </a:lnTo>
                <a:lnTo>
                  <a:pt x="689275" y="584486"/>
                </a:lnTo>
                <a:lnTo>
                  <a:pt x="703064" y="631150"/>
                </a:lnTo>
                <a:lnTo>
                  <a:pt x="714257" y="678871"/>
                </a:lnTo>
                <a:lnTo>
                  <a:pt x="720631" y="720631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202215" y="3310349"/>
            <a:ext cx="720725" cy="720725"/>
          </a:xfrm>
          <a:custGeom>
            <a:rect l="l" t="t" r="r" b="b"/>
            <a:pathLst>
              <a:path w="720725" h="720725">
                <a:moveTo>
                  <a:pt x="720630" y="720630"/>
                </a:moveTo>
                <a:lnTo>
                  <a:pt x="678871" y="714257"/>
                </a:lnTo>
                <a:lnTo>
                  <a:pt x="631150" y="703064"/>
                </a:lnTo>
                <a:lnTo>
                  <a:pt x="584485" y="689275"/>
                </a:lnTo>
                <a:lnTo>
                  <a:pt x="538958" y="672970"/>
                </a:lnTo>
                <a:lnTo>
                  <a:pt x="494649" y="654231"/>
                </a:lnTo>
                <a:lnTo>
                  <a:pt x="451640" y="633138"/>
                </a:lnTo>
                <a:lnTo>
                  <a:pt x="410012" y="609774"/>
                </a:lnTo>
                <a:lnTo>
                  <a:pt x="369845" y="584218"/>
                </a:lnTo>
                <a:lnTo>
                  <a:pt x="331220" y="556552"/>
                </a:lnTo>
                <a:lnTo>
                  <a:pt x="294220" y="526858"/>
                </a:lnTo>
                <a:lnTo>
                  <a:pt x="258924" y="495215"/>
                </a:lnTo>
                <a:lnTo>
                  <a:pt x="225414" y="461705"/>
                </a:lnTo>
                <a:lnTo>
                  <a:pt x="193772" y="426409"/>
                </a:lnTo>
                <a:lnTo>
                  <a:pt x="164077" y="389409"/>
                </a:lnTo>
                <a:lnTo>
                  <a:pt x="136411" y="350785"/>
                </a:lnTo>
                <a:lnTo>
                  <a:pt x="110855" y="310618"/>
                </a:lnTo>
                <a:lnTo>
                  <a:pt x="87491" y="268989"/>
                </a:lnTo>
                <a:lnTo>
                  <a:pt x="66398" y="225980"/>
                </a:lnTo>
                <a:lnTo>
                  <a:pt x="47659" y="181671"/>
                </a:lnTo>
                <a:lnTo>
                  <a:pt x="31355" y="136144"/>
                </a:lnTo>
                <a:lnTo>
                  <a:pt x="17565" y="89479"/>
                </a:lnTo>
                <a:lnTo>
                  <a:pt x="6372" y="41758"/>
                </a:lnTo>
                <a:lnTo>
                  <a:pt x="0" y="0"/>
                </a:lnTo>
                <a:lnTo>
                  <a:pt x="343784" y="0"/>
                </a:lnTo>
                <a:lnTo>
                  <a:pt x="350010" y="24214"/>
                </a:lnTo>
                <a:lnTo>
                  <a:pt x="367722" y="72606"/>
                </a:lnTo>
                <a:lnTo>
                  <a:pt x="389902" y="118649"/>
                </a:lnTo>
                <a:lnTo>
                  <a:pt x="416285" y="162076"/>
                </a:lnTo>
                <a:lnTo>
                  <a:pt x="446606" y="202625"/>
                </a:lnTo>
                <a:lnTo>
                  <a:pt x="480601" y="240029"/>
                </a:lnTo>
                <a:lnTo>
                  <a:pt x="518005" y="274024"/>
                </a:lnTo>
                <a:lnTo>
                  <a:pt x="558553" y="304345"/>
                </a:lnTo>
                <a:lnTo>
                  <a:pt x="601981" y="330728"/>
                </a:lnTo>
                <a:lnTo>
                  <a:pt x="648023" y="352907"/>
                </a:lnTo>
                <a:lnTo>
                  <a:pt x="696416" y="370619"/>
                </a:lnTo>
                <a:lnTo>
                  <a:pt x="720630" y="376845"/>
                </a:lnTo>
                <a:lnTo>
                  <a:pt x="720630" y="720630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187677" y="3310349"/>
            <a:ext cx="720725" cy="720725"/>
          </a:xfrm>
          <a:custGeom>
            <a:rect l="l" t="t" r="r" b="b"/>
            <a:pathLst>
              <a:path w="720725" h="720725">
                <a:moveTo>
                  <a:pt x="0" y="720630"/>
                </a:moveTo>
                <a:lnTo>
                  <a:pt x="0" y="376846"/>
                </a:lnTo>
                <a:lnTo>
                  <a:pt x="24214" y="370620"/>
                </a:lnTo>
                <a:lnTo>
                  <a:pt x="72606" y="352908"/>
                </a:lnTo>
                <a:lnTo>
                  <a:pt x="118649" y="330728"/>
                </a:lnTo>
                <a:lnTo>
                  <a:pt x="162077" y="304345"/>
                </a:lnTo>
                <a:lnTo>
                  <a:pt x="202625" y="274024"/>
                </a:lnTo>
                <a:lnTo>
                  <a:pt x="240029" y="240029"/>
                </a:lnTo>
                <a:lnTo>
                  <a:pt x="274024" y="202625"/>
                </a:lnTo>
                <a:lnTo>
                  <a:pt x="304346" y="162076"/>
                </a:lnTo>
                <a:lnTo>
                  <a:pt x="330728" y="118649"/>
                </a:lnTo>
                <a:lnTo>
                  <a:pt x="352908" y="72606"/>
                </a:lnTo>
                <a:lnTo>
                  <a:pt x="370620" y="24214"/>
                </a:lnTo>
                <a:lnTo>
                  <a:pt x="376846" y="0"/>
                </a:lnTo>
                <a:lnTo>
                  <a:pt x="720631" y="0"/>
                </a:lnTo>
                <a:lnTo>
                  <a:pt x="714257" y="41758"/>
                </a:lnTo>
                <a:lnTo>
                  <a:pt x="703065" y="89479"/>
                </a:lnTo>
                <a:lnTo>
                  <a:pt x="689275" y="136144"/>
                </a:lnTo>
                <a:lnTo>
                  <a:pt x="672971" y="181671"/>
                </a:lnTo>
                <a:lnTo>
                  <a:pt x="654232" y="225980"/>
                </a:lnTo>
                <a:lnTo>
                  <a:pt x="633139" y="268989"/>
                </a:lnTo>
                <a:lnTo>
                  <a:pt x="609775" y="310618"/>
                </a:lnTo>
                <a:lnTo>
                  <a:pt x="584219" y="350785"/>
                </a:lnTo>
                <a:lnTo>
                  <a:pt x="556553" y="389409"/>
                </a:lnTo>
                <a:lnTo>
                  <a:pt x="526858" y="426410"/>
                </a:lnTo>
                <a:lnTo>
                  <a:pt x="495215" y="461705"/>
                </a:lnTo>
                <a:lnTo>
                  <a:pt x="461706" y="495215"/>
                </a:lnTo>
                <a:lnTo>
                  <a:pt x="426410" y="526858"/>
                </a:lnTo>
                <a:lnTo>
                  <a:pt x="389409" y="556553"/>
                </a:lnTo>
                <a:lnTo>
                  <a:pt x="350785" y="584219"/>
                </a:lnTo>
                <a:lnTo>
                  <a:pt x="310618" y="609774"/>
                </a:lnTo>
                <a:lnTo>
                  <a:pt x="268989" y="633139"/>
                </a:lnTo>
                <a:lnTo>
                  <a:pt x="225980" y="654231"/>
                </a:lnTo>
                <a:lnTo>
                  <a:pt x="181671" y="672970"/>
                </a:lnTo>
                <a:lnTo>
                  <a:pt x="136144" y="689275"/>
                </a:lnTo>
                <a:lnTo>
                  <a:pt x="89479" y="703065"/>
                </a:lnTo>
                <a:lnTo>
                  <a:pt x="41758" y="714257"/>
                </a:lnTo>
                <a:lnTo>
                  <a:pt x="0" y="720630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010349" y="1696423"/>
            <a:ext cx="490855" cy="490855"/>
          </a:xfrm>
          <a:custGeom>
            <a:rect l="l" t="t" r="r" b="b"/>
            <a:pathLst>
              <a:path w="490854" h="490855">
                <a:moveTo>
                  <a:pt x="245153" y="490307"/>
                </a:moveTo>
                <a:lnTo>
                  <a:pt x="195748" y="485326"/>
                </a:lnTo>
                <a:lnTo>
                  <a:pt x="149732" y="471040"/>
                </a:lnTo>
                <a:lnTo>
                  <a:pt x="108089" y="448436"/>
                </a:lnTo>
                <a:lnTo>
                  <a:pt x="71806" y="418500"/>
                </a:lnTo>
                <a:lnTo>
                  <a:pt x="41870" y="382217"/>
                </a:lnTo>
                <a:lnTo>
                  <a:pt x="19266" y="340574"/>
                </a:lnTo>
                <a:lnTo>
                  <a:pt x="4980" y="294558"/>
                </a:lnTo>
                <a:lnTo>
                  <a:pt x="0" y="245153"/>
                </a:lnTo>
                <a:lnTo>
                  <a:pt x="4980" y="195748"/>
                </a:lnTo>
                <a:lnTo>
                  <a:pt x="19266" y="149732"/>
                </a:lnTo>
                <a:lnTo>
                  <a:pt x="41870" y="108089"/>
                </a:lnTo>
                <a:lnTo>
                  <a:pt x="71806" y="71806"/>
                </a:lnTo>
                <a:lnTo>
                  <a:pt x="108089" y="41870"/>
                </a:lnTo>
                <a:lnTo>
                  <a:pt x="149732" y="19266"/>
                </a:lnTo>
                <a:lnTo>
                  <a:pt x="195748" y="4980"/>
                </a:lnTo>
                <a:lnTo>
                  <a:pt x="245153" y="0"/>
                </a:lnTo>
                <a:lnTo>
                  <a:pt x="294558" y="4980"/>
                </a:lnTo>
                <a:lnTo>
                  <a:pt x="340574" y="19266"/>
                </a:lnTo>
                <a:lnTo>
                  <a:pt x="382217" y="41870"/>
                </a:lnTo>
                <a:lnTo>
                  <a:pt x="418500" y="71806"/>
                </a:lnTo>
                <a:lnTo>
                  <a:pt x="448436" y="108089"/>
                </a:lnTo>
                <a:lnTo>
                  <a:pt x="457215" y="124262"/>
                </a:lnTo>
                <a:lnTo>
                  <a:pt x="354491" y="124262"/>
                </a:lnTo>
                <a:lnTo>
                  <a:pt x="276624" y="202129"/>
                </a:lnTo>
                <a:lnTo>
                  <a:pt x="137684" y="202129"/>
                </a:lnTo>
                <a:lnTo>
                  <a:pt x="94353" y="245460"/>
                </a:lnTo>
                <a:lnTo>
                  <a:pt x="207154" y="358276"/>
                </a:lnTo>
                <a:lnTo>
                  <a:pt x="461431" y="358276"/>
                </a:lnTo>
                <a:lnTo>
                  <a:pt x="448436" y="382217"/>
                </a:lnTo>
                <a:lnTo>
                  <a:pt x="418500" y="418500"/>
                </a:lnTo>
                <a:lnTo>
                  <a:pt x="382217" y="448436"/>
                </a:lnTo>
                <a:lnTo>
                  <a:pt x="340574" y="471040"/>
                </a:lnTo>
                <a:lnTo>
                  <a:pt x="294558" y="485326"/>
                </a:lnTo>
                <a:lnTo>
                  <a:pt x="245153" y="490307"/>
                </a:lnTo>
                <a:close/>
              </a:path>
              <a:path w="490854" h="490855">
                <a:moveTo>
                  <a:pt x="461431" y="358276"/>
                </a:moveTo>
                <a:lnTo>
                  <a:pt x="207154" y="358276"/>
                </a:lnTo>
                <a:lnTo>
                  <a:pt x="397822" y="167592"/>
                </a:lnTo>
                <a:lnTo>
                  <a:pt x="354491" y="124262"/>
                </a:lnTo>
                <a:lnTo>
                  <a:pt x="457215" y="124262"/>
                </a:lnTo>
                <a:lnTo>
                  <a:pt x="471040" y="149732"/>
                </a:lnTo>
                <a:lnTo>
                  <a:pt x="485326" y="195748"/>
                </a:lnTo>
                <a:lnTo>
                  <a:pt x="490307" y="245153"/>
                </a:lnTo>
                <a:lnTo>
                  <a:pt x="485326" y="294558"/>
                </a:lnTo>
                <a:lnTo>
                  <a:pt x="471040" y="340574"/>
                </a:lnTo>
                <a:lnTo>
                  <a:pt x="461431" y="358276"/>
                </a:lnTo>
                <a:close/>
              </a:path>
              <a:path w="490854" h="490855">
                <a:moveTo>
                  <a:pt x="207138" y="271615"/>
                </a:moveTo>
                <a:lnTo>
                  <a:pt x="137684" y="202129"/>
                </a:lnTo>
                <a:lnTo>
                  <a:pt x="276624" y="202129"/>
                </a:lnTo>
                <a:lnTo>
                  <a:pt x="207138" y="2716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674179" y="1757624"/>
            <a:ext cx="490855" cy="398780"/>
          </a:xfrm>
          <a:custGeom>
            <a:rect l="l" t="t" r="r" b="b"/>
            <a:pathLst>
              <a:path w="490854" h="398780">
                <a:moveTo>
                  <a:pt x="183951" y="398562"/>
                </a:moveTo>
                <a:lnTo>
                  <a:pt x="0" y="214610"/>
                </a:lnTo>
                <a:lnTo>
                  <a:pt x="91975" y="122634"/>
                </a:lnTo>
                <a:lnTo>
                  <a:pt x="183951" y="214610"/>
                </a:lnTo>
                <a:lnTo>
                  <a:pt x="398561" y="0"/>
                </a:lnTo>
                <a:lnTo>
                  <a:pt x="490538" y="91975"/>
                </a:lnTo>
                <a:lnTo>
                  <a:pt x="183951" y="3985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010232" y="4306918"/>
            <a:ext cx="490855" cy="490855"/>
          </a:xfrm>
          <a:custGeom>
            <a:rect l="l" t="t" r="r" b="b"/>
            <a:pathLst>
              <a:path w="490854" h="490854">
                <a:moveTo>
                  <a:pt x="245269" y="490538"/>
                </a:moveTo>
                <a:lnTo>
                  <a:pt x="195841" y="485554"/>
                </a:lnTo>
                <a:lnTo>
                  <a:pt x="149802" y="471262"/>
                </a:lnTo>
                <a:lnTo>
                  <a:pt x="108140" y="448647"/>
                </a:lnTo>
                <a:lnTo>
                  <a:pt x="71840" y="418697"/>
                </a:lnTo>
                <a:lnTo>
                  <a:pt x="41890" y="382397"/>
                </a:lnTo>
                <a:lnTo>
                  <a:pt x="19275" y="340735"/>
                </a:lnTo>
                <a:lnTo>
                  <a:pt x="4983" y="294696"/>
                </a:lnTo>
                <a:lnTo>
                  <a:pt x="0" y="245269"/>
                </a:lnTo>
                <a:lnTo>
                  <a:pt x="4983" y="195841"/>
                </a:lnTo>
                <a:lnTo>
                  <a:pt x="19275" y="149802"/>
                </a:lnTo>
                <a:lnTo>
                  <a:pt x="41890" y="108140"/>
                </a:lnTo>
                <a:lnTo>
                  <a:pt x="71840" y="71840"/>
                </a:lnTo>
                <a:lnTo>
                  <a:pt x="108140" y="41890"/>
                </a:lnTo>
                <a:lnTo>
                  <a:pt x="149802" y="19275"/>
                </a:lnTo>
                <a:lnTo>
                  <a:pt x="195841" y="4983"/>
                </a:lnTo>
                <a:lnTo>
                  <a:pt x="245269" y="0"/>
                </a:lnTo>
                <a:lnTo>
                  <a:pt x="294696" y="4983"/>
                </a:lnTo>
                <a:lnTo>
                  <a:pt x="340735" y="19275"/>
                </a:lnTo>
                <a:lnTo>
                  <a:pt x="382397" y="41890"/>
                </a:lnTo>
                <a:lnTo>
                  <a:pt x="405942" y="61317"/>
                </a:lnTo>
                <a:lnTo>
                  <a:pt x="245269" y="61317"/>
                </a:lnTo>
                <a:lnTo>
                  <a:pt x="196422" y="67899"/>
                </a:lnTo>
                <a:lnTo>
                  <a:pt x="152496" y="86467"/>
                </a:lnTo>
                <a:lnTo>
                  <a:pt x="115255" y="115255"/>
                </a:lnTo>
                <a:lnTo>
                  <a:pt x="86467" y="152496"/>
                </a:lnTo>
                <a:lnTo>
                  <a:pt x="67899" y="196422"/>
                </a:lnTo>
                <a:lnTo>
                  <a:pt x="61317" y="245269"/>
                </a:lnTo>
                <a:lnTo>
                  <a:pt x="67899" y="294115"/>
                </a:lnTo>
                <a:lnTo>
                  <a:pt x="86467" y="338042"/>
                </a:lnTo>
                <a:lnTo>
                  <a:pt x="115255" y="375282"/>
                </a:lnTo>
                <a:lnTo>
                  <a:pt x="152496" y="404070"/>
                </a:lnTo>
                <a:lnTo>
                  <a:pt x="196422" y="422638"/>
                </a:lnTo>
                <a:lnTo>
                  <a:pt x="245269" y="429220"/>
                </a:lnTo>
                <a:lnTo>
                  <a:pt x="405943" y="429220"/>
                </a:lnTo>
                <a:lnTo>
                  <a:pt x="382397" y="448647"/>
                </a:lnTo>
                <a:lnTo>
                  <a:pt x="340735" y="471262"/>
                </a:lnTo>
                <a:lnTo>
                  <a:pt x="294696" y="485554"/>
                </a:lnTo>
                <a:lnTo>
                  <a:pt x="245269" y="490538"/>
                </a:lnTo>
                <a:close/>
              </a:path>
              <a:path w="490854" h="490854">
                <a:moveTo>
                  <a:pt x="405943" y="429220"/>
                </a:moveTo>
                <a:lnTo>
                  <a:pt x="245269" y="429220"/>
                </a:lnTo>
                <a:lnTo>
                  <a:pt x="294115" y="422638"/>
                </a:lnTo>
                <a:lnTo>
                  <a:pt x="338042" y="404070"/>
                </a:lnTo>
                <a:lnTo>
                  <a:pt x="375282" y="375282"/>
                </a:lnTo>
                <a:lnTo>
                  <a:pt x="404070" y="338042"/>
                </a:lnTo>
                <a:lnTo>
                  <a:pt x="422638" y="294115"/>
                </a:lnTo>
                <a:lnTo>
                  <a:pt x="429220" y="245269"/>
                </a:lnTo>
                <a:lnTo>
                  <a:pt x="422638" y="196422"/>
                </a:lnTo>
                <a:lnTo>
                  <a:pt x="404070" y="152496"/>
                </a:lnTo>
                <a:lnTo>
                  <a:pt x="375282" y="115255"/>
                </a:lnTo>
                <a:lnTo>
                  <a:pt x="338042" y="86467"/>
                </a:lnTo>
                <a:lnTo>
                  <a:pt x="294115" y="67899"/>
                </a:lnTo>
                <a:lnTo>
                  <a:pt x="245269" y="61317"/>
                </a:lnTo>
                <a:lnTo>
                  <a:pt x="405942" y="61317"/>
                </a:lnTo>
                <a:lnTo>
                  <a:pt x="448647" y="108140"/>
                </a:lnTo>
                <a:lnTo>
                  <a:pt x="471262" y="149802"/>
                </a:lnTo>
                <a:lnTo>
                  <a:pt x="485554" y="195841"/>
                </a:lnTo>
                <a:lnTo>
                  <a:pt x="490538" y="245269"/>
                </a:lnTo>
                <a:lnTo>
                  <a:pt x="485554" y="294696"/>
                </a:lnTo>
                <a:lnTo>
                  <a:pt x="471262" y="340735"/>
                </a:lnTo>
                <a:lnTo>
                  <a:pt x="448647" y="382397"/>
                </a:lnTo>
                <a:lnTo>
                  <a:pt x="418697" y="418697"/>
                </a:lnTo>
                <a:lnTo>
                  <a:pt x="405943" y="429220"/>
                </a:lnTo>
                <a:close/>
              </a:path>
              <a:path w="490854" h="490854">
                <a:moveTo>
                  <a:pt x="285033" y="328139"/>
                </a:moveTo>
                <a:lnTo>
                  <a:pt x="224912" y="268017"/>
                </a:lnTo>
                <a:lnTo>
                  <a:pt x="218503" y="262330"/>
                </a:lnTo>
                <a:lnTo>
                  <a:pt x="214258" y="254374"/>
                </a:lnTo>
                <a:lnTo>
                  <a:pt x="214258" y="122634"/>
                </a:lnTo>
                <a:lnTo>
                  <a:pt x="275927" y="122634"/>
                </a:lnTo>
                <a:lnTo>
                  <a:pt x="275927" y="232270"/>
                </a:lnTo>
                <a:lnTo>
                  <a:pt x="328385" y="284787"/>
                </a:lnTo>
                <a:lnTo>
                  <a:pt x="285033" y="3281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674179" y="4395751"/>
            <a:ext cx="493395" cy="340995"/>
          </a:xfrm>
          <a:custGeom>
            <a:rect l="l" t="t" r="r" b="b"/>
            <a:pathLst>
              <a:path w="493395" h="340995">
                <a:moveTo>
                  <a:pt x="407528" y="87055"/>
                </a:moveTo>
                <a:lnTo>
                  <a:pt x="180589" y="87055"/>
                </a:lnTo>
                <a:lnTo>
                  <a:pt x="186846" y="71942"/>
                </a:lnTo>
                <a:lnTo>
                  <a:pt x="208040" y="39498"/>
                </a:lnTo>
                <a:lnTo>
                  <a:pt x="247804" y="9069"/>
                </a:lnTo>
                <a:lnTo>
                  <a:pt x="309774" y="0"/>
                </a:lnTo>
                <a:lnTo>
                  <a:pt x="375122" y="29777"/>
                </a:lnTo>
                <a:lnTo>
                  <a:pt x="406212" y="80385"/>
                </a:lnTo>
                <a:lnTo>
                  <a:pt x="407528" y="87055"/>
                </a:lnTo>
                <a:close/>
              </a:path>
              <a:path w="493395" h="340995">
                <a:moveTo>
                  <a:pt x="402139" y="340387"/>
                </a:moveTo>
                <a:lnTo>
                  <a:pt x="87387" y="340387"/>
                </a:lnTo>
                <a:lnTo>
                  <a:pt x="73987" y="338891"/>
                </a:lnTo>
                <a:lnTo>
                  <a:pt x="44370" y="329072"/>
                </a:lnTo>
                <a:lnTo>
                  <a:pt x="14415" y="302937"/>
                </a:lnTo>
                <a:lnTo>
                  <a:pt x="0" y="252490"/>
                </a:lnTo>
                <a:lnTo>
                  <a:pt x="12572" y="199520"/>
                </a:lnTo>
                <a:lnTo>
                  <a:pt x="40231" y="167940"/>
                </a:lnTo>
                <a:lnTo>
                  <a:pt x="67890" y="152698"/>
                </a:lnTo>
                <a:lnTo>
                  <a:pt x="80462" y="148740"/>
                </a:lnTo>
                <a:lnTo>
                  <a:pt x="80027" y="141571"/>
                </a:lnTo>
                <a:lnTo>
                  <a:pt x="81788" y="124018"/>
                </a:lnTo>
                <a:lnTo>
                  <a:pt x="90340" y="102010"/>
                </a:lnTo>
                <a:lnTo>
                  <a:pt x="110283" y="81476"/>
                </a:lnTo>
                <a:lnTo>
                  <a:pt x="138342" y="71845"/>
                </a:lnTo>
                <a:lnTo>
                  <a:pt x="160613" y="74930"/>
                </a:lnTo>
                <a:lnTo>
                  <a:pt x="175295" y="82683"/>
                </a:lnTo>
                <a:lnTo>
                  <a:pt x="180589" y="87055"/>
                </a:lnTo>
                <a:lnTo>
                  <a:pt x="407528" y="87055"/>
                </a:lnTo>
                <a:lnTo>
                  <a:pt x="415633" y="128128"/>
                </a:lnTo>
                <a:lnTo>
                  <a:pt x="415976" y="149308"/>
                </a:lnTo>
                <a:lnTo>
                  <a:pt x="428753" y="153510"/>
                </a:lnTo>
                <a:lnTo>
                  <a:pt x="456465" y="169546"/>
                </a:lnTo>
                <a:lnTo>
                  <a:pt x="483178" y="202558"/>
                </a:lnTo>
                <a:lnTo>
                  <a:pt x="492961" y="257686"/>
                </a:lnTo>
                <a:lnTo>
                  <a:pt x="474053" y="305537"/>
                </a:lnTo>
                <a:lnTo>
                  <a:pt x="443357" y="330084"/>
                </a:lnTo>
                <a:lnTo>
                  <a:pt x="414758" y="339108"/>
                </a:lnTo>
                <a:lnTo>
                  <a:pt x="402139" y="3403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投资回报期分析</a:t>
            </a:r>
          </a:p>
        </p:txBody>
      </p:sp>
      <p:sp>
        <p:nvSpPr>
          <p:cNvPr id="40" name="object 40"/>
          <p:cNvSpPr txBox="1"/>
          <p:nvPr/>
        </p:nvSpPr>
        <p:spPr>
          <a:xfrm>
            <a:off x="2195051" y="2730285"/>
            <a:ext cx="21209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静态投资回收期：不考虑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资金时间价值的投资回收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期计算方法。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2185424" y="5293239"/>
            <a:ext cx="2140585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净现值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（NPV）：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将项目</a:t>
            </a:r>
            <a:endParaRPr sz="1500">
              <a:latin typeface="微软雅黑"/>
              <a:cs typeface="微软雅黑"/>
            </a:endParaRPr>
          </a:p>
          <a:p>
            <a:pPr marL="12700" marR="24130">
              <a:lnSpc>
                <a:spcPct val="187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未来现金流折现到现在的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价值。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858998" y="2730285"/>
            <a:ext cx="21209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动态投资回收期：考虑资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金时间价值的投资回收期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计算方法。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7897135" y="5506980"/>
            <a:ext cx="20447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内部收益率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（IRR）：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项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目投资的实际收益率。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https://d.book118.com/268117046020006044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Office Theme</vt:lpstr>
      <vt:lpstr>绣花项目可行性方案</vt:lpstr>
      <vt:lpstr>PowerPoint Presentation</vt:lpstr>
      <vt:lpstr>PowerPoint Presentation</vt:lpstr>
      <vt:lpstr>绣花行业现状</vt:lpstr>
      <vt:lpstr>市场需求分析</vt:lpstr>
      <vt:lpstr>竞争环境分析</vt:lpstr>
      <vt:lpstr>PowerPoint Presentation</vt:lpstr>
      <vt:lpstr>绣花技术发展现状</vt:lpstr>
      <vt:lpstr>技术实现难度评估</vt:lpstr>
      <vt:lpstr>技术风险与对策</vt:lpstr>
      <vt:lpstr>PowerPoint Presentation</vt:lpstr>
      <vt:lpstr>项目投资估算</vt:lpstr>
      <vt:lpstr>经济效益预测</vt:lpstr>
      <vt:lpstr>投资回报期分析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2024-09-24T00:33:49.010</cp:lastPrinted>
  <dcterms:created xsi:type="dcterms:W3CDTF">2024-09-23T16:33:49Z</dcterms:created>
  <dcterms:modified xsi:type="dcterms:W3CDTF">2024-09-23T16:33:50Z</dcterms:modified>
</cp:coreProperties>
</file>