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E66A5-0938-4FA4-A7D9-D253C36D1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D9AD1-360F-47E0-BE28-13075177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AC169-FE38-45D1-ADE3-24FDF0D75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3A4098-C791-4E6D-8B1C-0A6E3CC9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D72F38-17F7-4295-B6DF-366C68AC9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5D6A3-B780-4F73-889F-3B2187959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6FAE4D-A27E-4AA9-A5A2-23023FCCE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82EC2-6F13-4E8A-825C-7CC936814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6E894-5FD0-4806-A1F0-50D32B060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970DD-C591-466A-9C4C-EF743C416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E2882-5C09-4578-89D0-A56A5EB7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7062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营销产品经理薪资水平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营销产品经理的薪资概述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营销产品经理的薪资影响因素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营销产品经理的薪资比较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营销产品经理的薪资趋势与展望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营销产品经理的薪资概述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985" b="498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-472539" y="6281401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694632" y="605930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-916725" y="5837215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-1138818" y="561512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-1360912" y="5393028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-1583005" y="5170935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-1805098" y="4948842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2027191" y="472674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2249285" y="4504655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-2471378" y="4282562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-2693471" y="406046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初级营销产品经理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薪资在5000-8000元/月之间，主要集中在中小型企业。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AutoShape 21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中级营销产品经理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薪资在8000-15000元/月之间，主要集中在中大型企业。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高级营销产品经理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薪资在15000-30000元/月之间，主要集中在大型企业和集团公司。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营销产品经理的薪资水平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基本工资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根据职位级别和经验确定的基本收入。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福利待遇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包括五险一金、带薪年假、节日福利等。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绩效奖金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根据个人和团队业绩表现获得的奖金。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随着经验和能力的提升，薪资水平也会相应增长。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营销产品经理的薪资构成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职位晋升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随着在公司的职位晋升，薪资水平相应提高。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业绩表现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优秀的业绩表现可以获得相应的绩效奖金和晋升机会。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市场行情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随着市场行情的变化，薪资水平也会相应调整。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不断提升个人能力和专业素养，可以获得更高的薪资待遇。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营销产品经理的薪资增长机制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营销产品经理的薪资影响因素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不同行业的营销产品经理薪资水平存在差异。例如，互联网、电子商务和金融行业通常提供较高的薪资，而传统制造业和零售业的薪资可能相对较低。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大型公司通常提供更高的薪资和福利，因为它们有更多的资源来吸引和留住优秀的人才。小型创业公司可能无法提供同样的待遇，但可能提供更多的工作机会和职业发展机会。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公司规模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行业与公司规模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如北京、上海、广州和深圳等一线城市，由于经济发展水平高，生活成本也较高，因此营销产品经理的薪资水平也相对较高。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二三线城市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相比一线城市，二三线城市的薪资水平可能较低，但生活成本也相对较低，因此整体生活压力可能较小。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具备市场分析、产品策划、团队协作和沟通能力等技能的营销产品经理更受雇主欢迎，因此可能获得更高的薪资。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具备丰富经验的营销产品经理在薪资方面通常更有优势。他们能够更好地应对复杂的市场环境和挑战，为公司创造更大的价值。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技能与经验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个人绩效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营销产品经理的绩效表现是影响薪资的重要因素。如果他们在工作中表现出色，完成了重要的项目或实现了销售目标，他们可能会获得更高的薪资。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表现评估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定期进行绩效评估是确定营销产品经理薪资的重要环节。通过评估他们的技能、经验和绩效，雇主可以决定是否给予他们加薪或晋升的机会。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83" r="152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个人绩效与表现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https://d.book118.com/268117062113006036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2024-09-16T04:19:51.426</cp:lastPrinted>
  <dcterms:created xsi:type="dcterms:W3CDTF">2024-09-15T20:19:51Z</dcterms:created>
  <dcterms:modified xsi:type="dcterms:W3CDTF">2024-09-15T20:19:53Z</dcterms:modified>
</cp:coreProperties>
</file>