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38EFA-99D8-422B-83DA-B20F3B4A6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8B84D-1D97-43B5-8C8F-C267ECAB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5283F-ADCA-459B-AFC2-E7D72AFC8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55A3F-A0BD-4622-8217-5FAE9F386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DB837-86C9-493A-B7B9-DC665FFF9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9D7B3-BA65-4E46-8AFF-6E9175687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CBF10-E7D0-4995-86B2-988A283AB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B9AD0-940A-4309-9296-17B244EC9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975BE-9C7A-483B-B3E1-72ED8130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F71E2-9B92-4DA2-A069-3BC8ABE1A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8CA9B-1A8C-44F1-8FCA-AFC75D1C7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00370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晕厥的诊断与治疗最新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晕厥的最新研究进展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晕厥的预防与日常管理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4" b="1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晕厥是由于短暂的全脑低灌注导致的一过性意识丧失。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反射性晕厥、直立性低血压性晕厥、心源性晕厥等。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包括自主神经功能障碍、心律失常、心脏瓣膜病、心肌肥厚等。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主要涉及心血管系统的调节异常和脑血流动力学改变。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775" b="27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晕厥在人群中的发病率约为20%，其中约50%为不明原因晕厥。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晕厥的预后因病因不同而异，部分患者可能存在长期并发症或复发风险。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流行病学与预后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询问晕厥的发作情况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包括发作时间、地点、前驱症状、持续时间、缓解方式等，以了解晕厥的病因和诱因。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询问既往病史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包括神经系统疾病、心血管疾病、内分泌疾病等，以评估晕厥的病因风险。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询问家族史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了解家族成员中是否有晕厥或相关疾病史，以评估遗传因素对晕厥的影响。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听诊心肺，检查心肺功能，以评估心血管和呼吸系统引起的晕厥。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观察患者的生命体征、神志、面色、姿势等，以初步判断病情。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检查患者的意识状态、瞳孔对光反射、眼球运动等，以排除神经系统疾病引起的晕厥。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检查心脏电活动，排除心律失常、心肌缺血等引起的心源性晕厥。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检查脑电活动，排除癫痫等神经系统疾病引起的晕厥。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检查血常规、血糖、电解质等，以了解是否存在贫血、低血糖、电解质紊乱等引起的晕厥。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根据病史、体格检查和辅助检查结果，综合分析晕厥的病因和诱因，制定相应的诊断标准。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按照诊断标准，逐一排查晕厥的可能病因，确定晕厥的具体原因，为治疗提供依据。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https://d.book118.com/268120037001006025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2024-09-01T09:33:35.196</cp:lastPrinted>
  <dcterms:created xsi:type="dcterms:W3CDTF">2024-09-01T01:33:35Z</dcterms:created>
  <dcterms:modified xsi:type="dcterms:W3CDTF">2024-09-01T01:33:37Z</dcterms:modified>
</cp:coreProperties>
</file>