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A66990-5844-4B65-88E7-0F7B68922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1ECC-2744-4BFB-AA95-1BAA04192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34CF8-D56B-47DB-8B67-DF28B333C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3DAC4-C82A-4B31-9E3F-9E8C7EC5D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F3D3D-5B52-4194-8314-FAED442B1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B36986-2BB8-4063-8171-BC115B2DE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498AAE-4FF5-461A-88C1-8F7B64DBF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7EA701-A286-4D0C-9960-284DB86011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B863A-8270-4BFE-B12F-9FD467CCA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A05AD-4957-4120-B592-F596B10C1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D0B2F-A686-4070-AC1F-FD2570112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0112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营销传播媒介传播融合传播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营销传播媒介的发展历程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媒介融合传播的原理与实践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营销传播与媒介融合传播的关联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7" b="4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260" r="16260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营销传播媒介传播融合传播：随着数字技术的发展，营销传播媒介的融合已经成为一种趋势，它能够将不同媒介的优势结合起来，实现更高效的营销传播。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市场竞争的加剧促使企业寻求更有效的营销传播方式，以吸引和留住消费者。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消费者行为变化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消费者越来越依赖数字媒体，对营销信息的接受方式也发生了变化，这要求企业采取更加多元化的营销传播方式。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数字技术的进步为营销传播媒介的融合提供了技术支持，使得不同媒介之间的界限逐渐模糊。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营销传播媒介的发展历程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作为最早的印刷媒介，报纸在营销传播中发挥了重要作用，为企业提供了广告宣传的平台。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杂志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" r="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杂志具有特定的受众群体，通过精美的设计和专业的编辑，能够实现精准营销。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电视作为视听媒介，具有广泛的覆盖面和影响力，能够实现品牌形象塑造和产品推广。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传统营销传播媒介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随着互联网的普及，网络广告逐渐成为主流营销传播方式，具有互动性强、传播速度快的特点。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0" r="25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网络广告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社交媒体平台为品牌提供了与消费者直接互动的机会，能够实现口碑传播和精准营销。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移动设备普及使得移动媒体成为新兴的营销传播媒介，如手机APP、短信推送等。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移动媒体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新兴营销传播媒介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人工智能技术将为营销传播带来更多可能性，如个性化推荐、智能广告等。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人工智能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VR/AR技术将为消费者提供沉浸式的体验，为品牌创造独特的营销场景。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虚拟现实与增强现实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未来营销传播将更加注重跨界合作和创新，通过与其他产业、艺术、科技等领域合作，创造出更具创意和影响力的营销活动。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跨界合作与创新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营销传播媒介的未来趋势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媒介融合传播的原理与实践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媒介融合传播是指将多种媒介平台（如电视、广播、报纸、互联网等）进行整合，实现信息在不同媒介间的无缝传递。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多平台、跨媒体、互动性、个性化。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提高信息传播的覆盖面和影响力，增强品牌效应，满足消费者多样化的信息需求。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需要解决不同媒介平台之间的兼容性和信息一致性问题，以及适应不同媒介平台的传播策略和形式。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媒介融合传播的定义与特点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637" r="33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285" r="232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通过整合多种媒介平台，媒介融合传播能够覆盖更广泛的受众群体，提高信息传播的覆盖面。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信息覆盖面广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媒介融合传播能够实现信息的双向传递，增强与受众的互动性，提高受众参与度。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互动性强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媒介融合传播的优势与挑战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媒介融合传播的优势与挑战</a:t>
              </a:r>
            </a:p>
            <a:p>
              <a:pPr marL="203200" lvl="0" indent="-203200">
                <a:buFont typeface="Arial"/>
                <a:buChar char="•"/>
              </a:pPr>
              <a:r>
                <a:rPr lang="en-US"/>
                <a:t>个性化定制：媒介融合传播可以根据不同受众群体的需求和特点，提供个性化的信息内容和传播策略，提高传播效果。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https://d.book118.com/268120112113006036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2024-09-16T04:20:10.749</cp:lastPrinted>
  <dcterms:created xsi:type="dcterms:W3CDTF">2024-09-15T20:20:10Z</dcterms:created>
  <dcterms:modified xsi:type="dcterms:W3CDTF">2024-09-15T20:20:12Z</dcterms:modified>
</cp:coreProperties>
</file>