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7199D-0585-4A92-B044-75A91D100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24F1F-5799-430F-8DA0-A79E428A3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7329D-B66E-4451-BF4F-CE60D6723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C7B51-E36A-49BD-8BC7-A88C14C1C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6FA42A-C9D4-41A5-A34C-E435E5D95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42132-09F1-46DD-A8DD-6B6818C06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17EBDF-FF5C-4F00-9CED-30AD5C047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BE0C7-CF80-449A-9483-10FB4DE66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ECB22-88BC-404D-8838-71FED7BCB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1FE4F-7453-4CB8-920B-C6993D255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B356C-9DFF-4683-B669-88DBD18FC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21002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人工智能在智能监管中的应用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智能监管概述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人工智能技术在智能监管中的应用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智能监管系统的构建与实践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智能监管在各个领域的应用案例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智能监管的挑战与未来发展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随着金融、医疗、能源等行业的快速发展，监管面临的数据量、复杂性和实时性要求不断提升，传统监管方式难以满足需求。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人工智能技术的快速发展为智能监管提供了新的解决方案，通过机器学习、深度学习等技术可以实现对海量数据的自动处理和分析。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各国政府纷纷出台政策，推动人工智能在监管领域的应用，以提高监管效率和准确性。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35" r="208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人工智能可以自动处理和分析海量数据，提取有用信息，为监管决策提供有力支持。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通过机器学习和深度学习技术，人工智能可以识别潜在的风险和违规行为，提高监管的准确性和及时性。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人工智能可以应用于多个领域，如金融、医疗、能源等，实现跨领域的智能监管。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跨领域应用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人工智能可以实现监管流程的自动化和智能化，减少人工干预，提高监管效率。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自动化与智能化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人工智能在智能监管中的潜力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智能监管概述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智能监管的定义与目标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智能监管是指利用人工智能、大数据、云计算等先进技术，对监管对象进行全方位、高效、精准的监督和管理，以提高监管效率和效果的一种新型监管方式。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智能监管的目标是构建一套高效、精准、智能的监管体系，实现监管全覆盖、无死角，提高监管效率和效果，保障市场公平竞争和消费者合法权益。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传统监管方式面临着信息不对称、监管成本高、监管效率低下等挑战，难以满足日益增长的监管需求。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传统监管方式往往采用人工巡查、定期检查等方式，难以实现全面覆盖和实时监控，且容易受到人为因素干扰，导致监管效果不佳。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传统监管方式的挑战与局限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人工智能技术在智能监管中的应用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通过自然语言处理技术对大量文本数据进行挖掘和分析，提取关键信息，发现潜在的风险和违规行为。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00" r="177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文本挖掘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利用自然语言处理技术对文本数据进行情感分析，了解公众对监管对象的情绪和态度，为监管决策提供参考。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843" r="1384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基于自然语言处理技术构建智能问答系统，为监管人员提供快速、准确的信息查询和解答服务。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智能问答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利用机器学习技术对监管数据进行自动分类和标注，提高数据处理效率。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通过机器学习技术构建风险预测模型，对监管对象进行风险评估和预警。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行为识别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利用机器学习技术对监管对象的行为进行自动识别和分类，发现异常行为和违规行为。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利用深度学习技术对语音数据进行自动识别和转换，应用于监管领域的语音监控和识别。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通过深度学习技术对视频数据进行自动分析和处理，提取关键信息，发现潜在的风险和违规行为。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通过深度学习技术对图像数据进行自动识别和分类，应用于监管领域的图像监控和识别。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智能监管系统的构建与实践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https://d.book118.com/268121002035006025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2024-09-01T19:42:56.666</cp:lastPrinted>
  <dcterms:created xsi:type="dcterms:W3CDTF">2024-09-01T11:42:56Z</dcterms:created>
  <dcterms:modified xsi:type="dcterms:W3CDTF">2024-09-01T11:42:58Z</dcterms:modified>
</cp:coreProperties>
</file>