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72500-6806-43D3-923B-A24A48E1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5787F-C0A4-49B5-B56C-DB4EF8ECC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859B6-BF32-4A85-A535-D9C452FB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13802-887D-4204-A18D-FB793C19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900F6-03AA-45A2-996E-8D421672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97D8A-D65B-4ADD-BA93-31E3F9F5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238E5-001C-4C74-A5F0-E4D70460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AD359-5232-472C-A404-58EC879B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DF97B-8C56-4413-A77C-2F4F896B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316D-6C10-4769-ADBD-3993FE5E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D44EA-13B6-4D75-84F9-5B1D0C50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57" r:id="rId2"/>
    <p:sldLayoutId id="2147486458" r:id="rId3"/>
    <p:sldLayoutId id="2147486459" r:id="rId4"/>
    <p:sldLayoutId id="2147486460" r:id="rId5"/>
    <p:sldLayoutId id="2147486461" r:id="rId6"/>
    <p:sldLayoutId id="2147486462" r:id="rId7"/>
    <p:sldLayoutId id="2147486463" r:id="rId8"/>
    <p:sldLayoutId id="2147486464" r:id="rId9"/>
    <p:sldLayoutId id="2147486465" r:id="rId10"/>
    <p:sldLayoutId id="214748646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2034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乡村振兴计划：加强农村文体活动开展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乡村振兴计划概述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农村文体活动的现状与问题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加强农村文体活动的措施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农村文体活动的创新与实践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农村文体活动的成效与展望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乡村振兴计划概述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乡村振兴计划的意义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促进农村经济发展，提高农民收入水平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提高农民文化素质，促进农村社会文明进步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推进农村产业升级，优化农村产业结构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加强农村基础设施建设，改善农村生产生活条件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农村文体活动在乡村振兴中的作用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促进农村文化传承和发展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提高农民身体素质和健康水平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增强农村社区凝聚力和向心力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推动农村经济发展和旅游开发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加强农村文体活动的必要性</a:t>
            </a:r>
            <a:endParaRPr lang="zh-CN" altLang="en-US"/>
          </a:p>
        </p:txBody>
      </p:sp>
      <p:sp>
        <p:nvSpPr>
          <p:cNvPr id="10490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提高农民文化素质：丰富农民的精神文化生活，满足其文化需求，提升整体文化素质。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增强农村社会凝聚力：文体活动能够增进村民之间的交流和互动，增强社区认同感和凝聚力。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传承和弘扬乡村文化：通过开展文体活动，挖掘和保护乡村文化资源，传承和弘扬乡村文化。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促进农村经济发展：通过文体活动吸引游客和赞助商，带动相关产业的发展，增加农民收入。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农村文体活动的现状与问题</a:t>
            </a:r>
            <a:endParaRPr lang="zh-CN" altLang="en-US"/>
          </a:p>
        </p:txBody>
      </p:sp>
      <p:sp>
        <p:nvSpPr>
          <p:cNvPr id="104916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农村文体活动的现状</a:t>
            </a:r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参与人数少：大部分农村地区文体活动参与人数较少，缺乏广泛的群众基础。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活动形式单一：农村文体活动形式单一，缺乏多样性和创新性，不能满足村民的多样化需求。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设施不完善：农村地区文体活动设施普遍不完善，缺乏必要的场地和器材，影响了活动的开展和质量。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组织管理不规范：农村文体活动的组织管理不够规范，缺乏有效的组织领导和规章制度，导致活动难以持续开展。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农村文体活动存在的问题</a:t>
            </a:r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参与度低：村民参与文体活动的积极性不高，参与人数有限。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文化传承不足：农村传统文化和技艺传承面临断层，缺乏有效保护和发扬。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设施落后：农村文体设施普遍陈旧，无法满足村民需求。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缺乏组织：文体活动缺乏有效的组织和管理，活动形式单一。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农村文体活动发展的制约因素</a:t>
            </a:r>
            <a:endParaRPr lang="zh-CN" altLang="en-US"/>
          </a:p>
        </p:txBody>
      </p:sp>
      <p:sp>
        <p:nvSpPr>
          <p:cNvPr id="10493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基础设施不完善：缺乏必要的体育设施和文化场所，限制了活动的开展。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资金投入不足：政府对农村文体活动的支持有限，缺乏必要的经费保障。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人才短缺：缺乏专业的体育教练和文化艺术人才，无法满足农村文体活动的需求。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文化观念落后：部分农村地区存在重男轻女、轻视文体活动的传统观念，制约了文体活动的推广和发展。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加强农村文体活动的措施</a:t>
            </a:r>
            <a:endParaRPr lang="zh-CN" altLang="en-US"/>
          </a:p>
        </p:txBody>
      </p:sp>
      <p:sp>
        <p:nvSpPr>
          <p:cNvPr id="104938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加大政府投入力度</a:t>
            </a:r>
            <a:endParaRPr lang="zh-CN" altLang="en-US"/>
          </a:p>
        </p:txBody>
      </p:sp>
      <p:sp>
        <p:nvSpPr>
          <p:cNvPr id="10494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增加财政拨款：为农村文体活动提供资金支持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建设基础设施：修建体育场馆、图书馆、文化活动中心等设施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培训专业人才：为农村文体活动提供专业指导和管理人才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鼓励社会参与：引导社会力量参与农村文体活动的组织和推广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https://d.book118.com/268122034034006030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乡村振兴计划：加强农村文体活动开展</vt:lpstr>
      <vt:lpstr>目录</vt:lpstr>
      <vt:lpstr>乡村振兴计划概述</vt:lpstr>
      <vt:lpstr>乡村振兴计划的意义</vt:lpstr>
      <vt:lpstr>农村文体活动在乡村振兴中的作用</vt:lpstr>
      <vt:lpstr>加强农村文体活动的必要性</vt:lpstr>
      <vt:lpstr>农村文体活动的现状与问题</vt:lpstr>
      <vt:lpstr>农村文体活动的现状</vt:lpstr>
      <vt:lpstr>农村文体活动存在的问题</vt:lpstr>
      <vt:lpstr>农村文体活动发展的制约因素</vt:lpstr>
      <vt:lpstr>加强农村文体活动的措施</vt:lpstr>
      <vt:lpstr>加大政府投入力度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2024-09-06T14:29:58.456</cp:lastPrinted>
  <dcterms:created xsi:type="dcterms:W3CDTF">2024-09-06T06:29:58Z</dcterms:created>
  <dcterms:modified xsi:type="dcterms:W3CDTF">2024-09-06T06:30:00Z</dcterms:modified>
</cp:coreProperties>
</file>