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B149AF-A505-4BF7-A776-941655156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76682-BD33-4B7C-84D7-B713537C5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0605F-5025-4D20-A27A-33B6A444C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CDBA29-37A7-4C4F-AB1A-BB1CE37A9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FAD712-D417-4303-AABE-50E0814F2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B475A9-FF67-4A22-961A-F611A6C8F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626177-045A-411B-8B00-5ADD557A7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8127DC-63C3-4BAE-9F79-A8C471E42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BDCE37-2B18-4A23-8BE4-DEF058188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D15B8B-B1A6-40EE-9012-93F186C99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8EF5E-1644-4E85-B72D-38E9CD306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2213606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《服装再造设计与展》ppt课件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服装再造设计概述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服装再造设计的方法与技巧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服装再造设计案例分析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服装再造设计的市场前景与挑战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服装再造设计展的组织与实施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服装再造设计展的案例分享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服装再造设计概述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服装再造设计是指对已有服装进行改造和创新的过程，以满足新的审美需求、功能需求或环保需求。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具有创新性、实用性、环保性等特点，能够充分利用已有资源，降低生产成本，同时提高服装的时尚度和个性化。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5632" r="15632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6000" r="16000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09" b="260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服装再造设计的重要性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满足个性化需求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随着消费者对个性化需求的增加，服装再造设计能够提供定制化的服务，满足不同消费者的独特需求。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促进可持续发展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通过再利用和改造旧服装，减少废物的产生，降低对环境的负担，促进可持续发展。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推动时尚产业的发展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服装再造设计能够激发设计师的创意，推动时尚产业的创新和发展。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按改造程度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可分为轻微改造和大幅度改造。轻微改造是指对原有服装进行微调，如改变领口、袖口等；大幅度改造则涉及较大的改动，如重新设计款式、结构等。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按改造目的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可分为审美改造和功能改造。审美改造主要关注外观和时尚度，如将旧衣服改造成新潮的款式；功能改造则注重服装的功能性变化，如增加口袋、改变材料等。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服装再造设计的分类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服装再造设计的方法与技巧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选择合适的服装材料是服装再造设计的关键，需要考虑材料的质地、纹理、弹性、耐用性等因素。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材料时，可以根据设计需求选择天然纤维（如棉、麻、丝）或合成纤维（如涤纶、尼龙）。同时，还可以尝试一些新型材料，如智能纤维、环保纤维等。在运用材料时，可以通过拼接、叠加、镂空等方式创造出丰富的层次感和视觉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服装材料的选择与运用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色彩是服装再造设计中不可或缺的元素，通过巧妙的搭配和运用，可以营造出不同的氛围和风格。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色彩搭配上，可以采用对比色、邻近色、中性色等不同的组合方式，以突出设计主题。同时，还可以利用色彩心理学原理，通过色彩的象征意义来表达特定的情感和氛围。在运用色彩时，可以通过渐变、拼接、图案等方式创造出动态感和立体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服装色彩的搭配与运用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服装结构是服装再造设计的核心，通过创新的结构设计可以打破传统观念的束缚，创造出更具个性和创意的服装。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结构设计上，可以采用解构、重构、立体造型等不同的手法，以实现设计目标。同时，还可以借鉴建筑、雕塑等其他艺术形式中的结构元素，以拓展设计思路。在运用结构时，可以通过折叠、扭曲、缠绕等方式创造出独特的外形和轮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服装结构的创新与运用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细节处理是服装再造设计中不可或缺的一环，通过精致的细节处理可以提升服装的整体品质和艺术感。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细节处理上，可以关注纽扣、口袋、领口、袖口等细节部位的设计。同时，还可以通过刺绣、印花、烫钻等工艺手段来丰富细节的表现形式。在运用细节时，需要注意整体协调性和统一感，以避免过于繁琐和杂乱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服装细节的处理与运用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服装再造设计案例分析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解构主义再造设计是一种打破传统服装结构的设计手法，通过重新组合和拆解原有结构，创造出独特而富有创意的服装。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构主义再造设计强调对服装结构的重新解读和重构，通过打散、拆分、颠倒、重组等手法，创造出与众不同的外观和穿着体验。这种设计手法常常运用在时装和个性化服装中，为设计师提供了一个展现个性与创意的平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案例一：解构主义再造设计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拼接艺术再造设计是一种将不同材质、颜色、风格的服装或面料拼接在一起的设计手法，通过对比和冲突创造独特的视觉效果。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拼接艺术再造设计注重不同元素之间的对比和冲突，通过巧妙的拼接和搭配，使服装呈现出丰富的层次感和视觉冲击力。这种设计手法可以运用在各种类型的服装中，如时装、休闲装、运动装等，为设计师提供了一个展现创意和个性的舞台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案例二：拼接艺术再造设计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https://d.book118.com/268122136065006027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2024-09-05T09:57:28.859</cp:lastPrinted>
  <dcterms:created xsi:type="dcterms:W3CDTF">2024-09-05T01:57:28Z</dcterms:created>
  <dcterms:modified xsi:type="dcterms:W3CDTF">2024-09-05T01:57:31Z</dcterms:modified>
</cp:coreProperties>
</file>