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9FD6776-D9C1-4909-9408-E25D5B02F6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886423-2B11-4F12-8F08-E73D903E8E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E4E26FD-E49A-46B4-94EA-410498259B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EA59800-95DE-4490-A888-0FFD7B6F35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6AEAF26-8A31-491F-9606-C4503D57D0F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DAA5233-25DE-4792-862F-11C2B42F532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43BAFFA-4CFA-4BDF-B104-AD8AA4ED2CD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9ADC666-0286-4622-ABB1-47E566C7CC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2A0DB0-5F33-451F-946E-080F8FC0C8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814D9A-FA7F-4872-9225-F297DE33A6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F21522-2E05-459D-AB17-DEAD97BB01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8124025134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中国新能源汽车市场调查报告</a:t>
            </a:r>
          </a:p>
        </p:txBody>
      </p:sp>
      <p:sp>
        <p:nvSpPr>
          <p:cNvPr id="3" name="TextBox 3"/>
          <p:cNvSpPr txBox="1"/>
          <p:nvPr/>
        </p:nvSpPr>
        <p:spPr>
          <a:xfrm>
            <a:off x="902208" y="470611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汇报人：XX</a:t>
            </a:r>
          </a:p>
        </p:txBody>
      </p:sp>
      <p:sp>
        <p:nvSpPr>
          <p:cNvPr id="4" name="TextBox 4"/>
          <p:cNvSpPr txBox="1"/>
          <p:nvPr/>
        </p:nvSpPr>
        <p:spPr>
          <a:xfrm>
            <a:off x="902208" y="519379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2024-01-17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市场概述与发展背景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产业链结构与竞争格局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技术创新及研发实力评估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消费者需求与购买行为分析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政府政策与法规环境解读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挑战与机遇并存，行业前景展望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市场概述与发展背景</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新能源汽车定义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采用非常规的车用燃料作为动力来源（或使用常规的车用燃料，但采用新型车载动力装置），根据车辆的动力控制和先进的驱动方式，生产出的有新技术、新结构的汽车。</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新能源汽车分类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包括纯电动汽车、增程式电动汽车、混合动力汽车、燃料电池电动汽车、氢发动机汽车等。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新能源汽车定义及分类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3792" r="1379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中国新能源汽车市场已经成为全球最大的市场，政府大力支持新能源汽车产业的发展，充电基础设施不断完善，消费者对于新能源汽车的接受度不断提高。</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国内市场发展现状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欧美等发达国家在新能源汽车技术研发和应用方面起步较早，拥有先进的电池技术和驱动系统技术。同时，这些国家政府也出台了一系列政策来推动新能源汽车的发展。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国外市场发展现状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国内外市场发展现状对比</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政策驱动与市场需求分析</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中国政府出台了一系列政策来推动新能源汽车的发展，包括购车补贴、免征购置税、充电基础设施建设等。这些政策有效地降低了消费者购车成本，提高了新能源汽车的市场竞争力。</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政策驱动</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随着环保意识的提高和油价的不断上涨，消费者对于新能源汽车的需求不断增加。同时，共享出行、物流运输等行业的快速发展也为新能源汽车市场带来了巨大的商业机会。</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市场需求分析</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386" r="25386"/>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随着电池技术、驱动系统技术等核心技术的不断创新和突破，新能源汽车的性能将不断提高，成本将不断降低。</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技术创新</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政府将继续加大对于充电基础设施建设的投入力度，提高充电设施的覆盖率和便利性。</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基础设施建设</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新能源汽车将与智能化和网联化技术深度融合，实现自动驾驶、车联网等先进功能，提高行车安全性和便捷性。</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智能化和网联化</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未来新能源汽车将不仅限于电力驱动，还将探索使用氢能、太阳能等多元化能源供应方式。</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多元化能源供应</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未来发展趋势预测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产业链结构与竞争格局</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锂铁电池原材料</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中国拥有丰富的锂铁电池原材料资源，如锂、钴、镍等，这些原材料是新能源汽车动力电池的关键组成部分。</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稀土资源</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稀土元素在新能源汽车电机、电池等领域有着广泛应用，中国拥有世界上最丰富的稀土资源。</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其他原材料</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包括钢材、铝材、塑料等，这些原材料在新能源汽车的制造过程中也有着重要作用。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上游原材料供应情况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中游零部件制造环节</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电池制造</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中国的新能源汽车电池制造企业数量众多，技术水平不断提高，已经形成了较为完整的电池制造产业链。</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电机制造</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电机是新能源汽车的核心部件之一，中国电机制造企业不断引进先进技术，提高生产效率，为下游整车生产提供了有力支持。</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其他零部件制造</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包括电控系统、充电设备、车身材料等，这些零部件的制造也在不断完善和发展。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下游整车生产及销售渠道</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整车生产</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中国的新能源汽车整车生产企业数量不断增加，产品种类日益丰富，已经形成了较为完整的整车生产体系。</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销售渠道</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新能源汽车的销售渠道包括线上和线下两种方式，线上销售平台为消费者提供了更加便捷的购车体验，而线下销售门店则提供了更加全面的售后服务。</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398" b="1239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中国新能源汽车市场竞争激烈，企业数量众多，但市场份额主要集中在几家大型企业手中，如比亚迪、特斯拉、蔚来等。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包括传统汽车制造商、新兴电动汽车制造商以及外资汽车企业等。这些企业在技术研发、品牌建设、市场营销等方面都取得了显著成果。</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竞争格局与主要参与者</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主要参与者</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竞争格局</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技术创新及研发实力评估</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固态电池技术</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下一代电池技术方向，具有高能量密度、快速充电、安全性能好等优点。目前处于研发阶段，预计未来5-10年内实现商业化应用。</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锂离子电池技术</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当前主流电池技术，能量密度高、循环寿命长，但成本较高。随着技术进步和规模化生产，成本有望进一步降低。</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电池回收利用</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通过电池回收利用，降低资源消耗和环境污染，同时降低电池成本。当前回收利用率较低，但随着政策推动和技术进步，有望逐步提高。</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75" r="16675"/>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电池技术进展及成本降低趋势</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7969" r="2796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电机技术</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永磁同步电机、异步电机等技术在新能源汽车中广泛应用，具有高效率、高功率密度等优点。未来将继续优化电机性能，提高系统效率。</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控制器技术</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采用先进的控制算法和电力电子技术，实现电机的高效控制和能量回馈。同时，控制器还将集成更多智能化功能，如自动驾驶、车联网等。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智能化技术应用</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新能源汽车将越来越多地应用智能化技术，如自动驾驶、智能导航、语音识别等。这些技术将提高驾驶安全性、舒适性和便捷性。</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驱动系统优化和智能化技术应用</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政府和企业正在加大充电设施建设力度，包括公共充电桩、私人充电桩等。未来将继续完善充电设施网络，提高充电便捷性。</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充电设施建设</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当前不同品牌、不同运营商的充电设施存在互联互通问题，影响用户体验。未来将通过制定统一标准和协议，实现充电设施的互联互通。</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互联互通问题</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随着快充技术的发展和应用，新能源汽车的充电速度将不断提升。这将缩短充电时间，提高用户满意度和接受度。</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充电速度提升</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充电设施建设和互联互通问题</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中国新能源汽车企业在技术创新方面表现出色，特别是在电池技术、驱动系统优化和智能化技术应用等方面取得了显著成果。同时，政府也给予了大力支持，推动产业创新发展。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创新能力评价</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技术进步和政策推动，中国新能源汽车市场将继续保持快速增长态势。未来，新能源汽车将在更多领域得到应用，如共享出行、物流运输等。同时，新能源汽车产业链也将不断完善和成熟，形成更加完整的产业生态体系。</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前景展望</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创新能力评价及前景展望</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https://d.book118.com/268124025134006043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99</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2024-09-23T16:30:37.469</cp:lastPrinted>
  <dcterms:created xsi:type="dcterms:W3CDTF">2024-09-23T08:30:37Z</dcterms:created>
  <dcterms:modified xsi:type="dcterms:W3CDTF">2024-09-23T08:30:39Z</dcterms:modified>
</cp:coreProperties>
</file>