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07901-2972-498C-9A19-FDC531E2C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68D78-02B6-45DF-A4DE-2DB13C34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FC999-12C4-4272-82ED-EB469A94E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CF213-20EA-445C-BED7-61ACEE6B4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66E3AD-B0FA-4597-B360-1C57ED243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31DF5-D0E0-49EE-8408-6660C5F80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F9300-D7D3-476F-BB93-90849A1C0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1C1B3-B745-41AA-99A7-B0179CF50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58406-DE69-48EE-9CDE-D078E67BF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59A71-189B-468B-9428-DC09A7C36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A3881-F7B0-49C0-9AD0-CAB01D6E8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9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4070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联通组织结构设计方案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组织结构现状及问题分析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流程再造与协同机制建立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绩效考核与激励机制改革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培训体系搭建与能力提升计划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实施方案与时间表安排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组织结构现状及问题分析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联通公司目前的组织架构主要由总部、省级分公司、地市分公司和县级分公司四级构成。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职能部门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各级公司均设有市场部、网络部、人力资源部、财务部等职能部门，分别负责各自领域的工作。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联通公司的业务涵盖固定通信、移动通信、数据通信等领域，各业务线在各级公司中均有分布。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当前组织结构概述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组织结构冗余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当前的组织架构中存在一定程度的冗余，部分职能和业务在不同层级公司中重复设置，导致资源浪费和效率降低。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决策流程繁琐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由于组织结构复杂，决策流程相对繁琐，对市场变化响应不够迅速，影响公司竞争力。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跨部门协作不畅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各职能部门和业务线之间存在一定程度的壁垒，跨部门协作不够顺畅，影响公司整体运营效率。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随着通信市场的不断变化和竞争日益激烈，联通公司需要优化组织结构以适应市场变化，提高竞争力。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通过优化组织结构，减少冗余和浪费，提高资源利用效率，降低运营成本。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打破部门壁垒，加强跨部门协作，提高公司整体运营效率和市场响应速度。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加强跨部门协作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改进必要性与紧迫性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高效运营原则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灵活适应原则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协同合作原则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组织设计以公司战略为导向，确保组织结构与公司战略相匹配，支持战略目标的实现。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优化管理流程，提高决策效率和响应速度，降低运营成本。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设计具有柔性的组织结构，能够快速适应市场变化和业务需求。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强化部门间协同合作，打破部门壁垒，实现资源共享和优势互补。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构建高效、灵活的组织结构，支持公司战略发展。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优化管理流程，提高组织运营效率。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加强内部协同合作，提升整体竞争力。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培养和吸引优秀人才，打造高素质团队。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形成与公司战略相匹配的组织结构，实现资源优化配置。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提高决策效率和响应速度，满足市场需求。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增强内部协同合作能力，形成合力推动公司发展。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提升员工满意度和忠诚度，降低人员流失率。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减少管理层级，提高决策效率和响应速度。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按业务领域划分事业部，实现专业化运营和资源共享。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事业部制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强化不同区域间的协作与沟通，打破地域壁垒。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跨区域协作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部门设置及职责划分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技术部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负责技术研发、产品创新和技术支持。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负责公司财务管理、预算控制和风险评估。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负责市场调研、品牌推广和营销策略制定。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负责员工招聘、培训和绩效管理。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负责客户关系维护、投诉处理和满意度调查。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由各事业部总经理、职能部门负责人等中层领导组成，负责落实公司战略和日常运营管理。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由公司总裁、副总裁等高层领导组成，负责制定公司战略和重大决策。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基层员工队伍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由各专业领域的技术人员、市场人员、客服人员等基层员工组成，负责具体业务执行和客户服务工作。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流程再造与协同机制建立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https://d.book118.com/268124070043006027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2024-09-05T02:46:25.172</cp:lastPrinted>
  <dcterms:created xsi:type="dcterms:W3CDTF">2024-09-04T18:46:25Z</dcterms:created>
  <dcterms:modified xsi:type="dcterms:W3CDTF">2024-09-04T18:46:27Z</dcterms:modified>
</cp:coreProperties>
</file>