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F394A-A04A-417A-8924-C8BB49A0E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14B41-44EB-46EA-BFCD-A3D1C05BC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FFA27-CF16-4785-83C1-79464E710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CADA2-A106-4380-894B-17A88F220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926529-47F6-4984-BF5F-E2F68D3C1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CD329B-F6A5-4745-93F8-6FB979E80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5259B1-1516-4B85-80AF-E51BE21D3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31BF7-68EC-454F-812D-3E848FBC1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D0BF9-E800-4346-A570-53E9D6A0E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00780-EAF2-403D-89FC-2F98C70CD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9B199-6938-4922-BD89-99CB9BE4E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241320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新生儿体格检查要点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新生儿体格检查的重要性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新生儿体格检查的内容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新生儿体格检查的注意事项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新生儿常见疾病的筛查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新生儿体格检查的频率和时间安排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新生儿体格检查的重要性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新生儿体格检查有助于早期发现感染性疾病，如新生儿肺炎、脐炎等，及时治疗可避免病情加重。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先天性异常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通过体格检查，可以及早发现新生儿是否存在先天性异常，如先天性心脏病、先天性髋关节发育不良等，以便及时采取干预措施。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通过体格检查，医生可观察新生儿是否存在遗传性疾病的迹象，如唐氏综合征、先天性代谢异常等，以便进行进一步的诊断和治疗。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早期发现疾病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促进儿童健康成长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生长发育监测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定期进行体格检查，可以监测新生儿的生长发育情况，评估营养状况，指导家长进行科学喂养。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通过体格检查，医生可了解新生儿的免疫接种情况，及时安排补种，提高预防接种覆盖率，降低传染病的发生风险。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促进亲子互动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在体格检查过程中，医生与家长的沟通交流有助于增进亲子关系，促进儿童情感和社会化发展。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通过体格检查，医生可发现影响儿童生活质量的问题，如听力、视力异常等，及时采取干预措施，减轻或避免对儿童生活和学习的影响。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及时干预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体格检查提醒家长关注儿童的健康状况，提高健康意识，促进儿童养成良好的生活习惯和健康行为。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提高健康意识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早期发现和治疗疾病可以降低医疗费用和家庭负担，同时减少因疾病导致的家庭和社会负担。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降低医疗负担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92" r="11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提高儿童生活质量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新生儿体格检查的内容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02" r="15702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834" r="11834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新生儿体格检查的内容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新生儿体格检查的注意事项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提前预约儿科医生，确保检查时医生有充足的时间为宝宝进行全面检查。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预约挂号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准备好宝宝的身份证明、以往的体检记录和医疗史等相关资料。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确保宝宝在检查前已经吃饱、换好尿布，穿着宽松舒适的衣服。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与医生详细沟通宝宝的喂养、睡眠、大小便等情况，以便医生更好地了解宝宝的健康状况。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医生的沟通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在检查过程中，家长需安抚宝宝的情绪，让宝宝保持安静，配合医生的检查。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宝宝的配合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观察宝宝在检查过程中的反应，如出现异常哭闹、面色改变等情况，应及时告知医生。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留意宝宝的反应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https://d.book118.com/268124132050006035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2024-09-14T03:08:39.025</cp:lastPrinted>
  <dcterms:created xsi:type="dcterms:W3CDTF">2024-09-13T19:08:39Z</dcterms:created>
  <dcterms:modified xsi:type="dcterms:W3CDTF">2024-09-13T19:08:41Z</dcterms:modified>
</cp:coreProperties>
</file>