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4ACDC-A349-4A6D-B57B-DE51A4E9A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D894F-79DD-4C3B-A9F3-42AAB8E1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FF7C7-3070-4D26-8D68-56CC9AB1F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02725-203F-4461-AC6C-C35906B5A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40C12-296C-4B24-8E84-00D9AD6CF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819748-1BB2-4C1C-A60C-5E48F349D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24813-8670-487E-B66E-B5116383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EC3B8-156E-4523-882E-77BEB895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8B5CB-46A5-4A46-9ADA-7D4606E1D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88D2B-4DF0-4773-BDC7-02593DAE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7AE81-7910-4E94-8723-2BAC0B90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503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大气探测第九章辐射和日照时数的观测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日照时数观测方法与仪器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辐射观测方法与技术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误差来源分析及质量控制措施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辐射是指能量以电磁波或粒子的形式在空间中的传播。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根据能量的高低和波长的长短，辐射可分为伽马射线、X射线、紫外线、可见光、红外线、微波和无线电波等。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44" r="14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太阳辐射光谱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太阳辐射的光谱范围很广，从X射线到无线电波都有，但可见光和红外线部分占据主要地位。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太阳辐射强度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太阳辐射强度随时间和地点的变化而变化，通常以太阳常数来表示，即在地球大气层外垂直于太阳光线平面上，单位面积、单位时间内接收到的太阳辐射能量。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太阳辐射的偏振性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太阳辐射在传播过程中，由于大气分子的散射作用，会发生偏振现象，即电磁波中电场矢量的振动方向具有一定的规律性。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太阳辐射特性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地球表面接收到的太阳辐射和大气逆辐射的总和。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地球表面的辐射收入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地球表面向外发射的长波辐射。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地球表面的辐射支出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地球表面的辐射收入和支出之差，它决定了地球表面的温度状况。当收入大于支出时，地球表面温度升高；反之，温度降低。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地球表面的辐射平衡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地球表面辐射平衡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日照时数观测方法与仪器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主要由光感器、计时器、数据存储和处理单元等组成。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利用光感器感应太阳光的照射，通过计时器记录日照时数，数据存储和处理单元负责数据的存储、处理和分析。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日照计结构和工作原理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日照计结构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选择合适的观测场地，安装日照计，并调整好光感器的角度和高度。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安装日照计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在日出前启动日照计，让其自动记录日照时数。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开始观测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在日落后停止日照计的记录，并取出数据存储卡进行数据读取和处理。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结束观测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日照时数观测步骤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记录观测日期、地点、日照时数等信息，并保存原始数据。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对原始数据进行整理、分析和解释，包括日照时数的统计、分析和比较等。同时，还需要注意数据的异常值和缺失值的处理。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数据应用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将处理后的数据应用于气象、农业、太阳能利用等领域的研究和应用中。例如，可以用于评估太阳能资源的丰富程度、指导农业生产等。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辐射观测方法与技术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日射观测法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使用日射计测量太阳直接辐射和散射辐射的总和，通常安装在水平面上，跟踪太阳位置。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热电偶法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利用热电偶测量辐射热量，将辐射能转换为电能进行测量。此方法精度较高，但响应速度较慢。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光谱法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通过光谱仪测量太阳辐射的光谱分布，进而计算总辐射量。此方法可获取更多信息，但设备复杂且昂贵。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总辐射观测方法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分别测量向上和向下的短波辐射、向上和向下的长波辐射，通过计算差值得到净辐射。此方法精度高，但设备复杂。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四分量法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通过测量地表反射辐射和地表发射的长波辐射，结合大气透过率等因素计算净辐射。此方法设备简单，但精度相对较低。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辐射平衡法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净辐射观测技术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https://d.book118.com/268125036011006033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2024-09-10T20:17:14.129</cp:lastPrinted>
  <dcterms:created xsi:type="dcterms:W3CDTF">2024-09-10T12:17:14Z</dcterms:created>
  <dcterms:modified xsi:type="dcterms:W3CDTF">2024-09-10T12:17:16Z</dcterms:modified>
</cp:coreProperties>
</file>