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BF157-2970-452C-BFD3-C32FE0603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FAAA9-1ED0-496C-8373-B530A86ED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0D440-6376-4985-81DC-295E17F66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5265A-B89E-469C-A2CD-D1B1ED5CF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4B9CC2-6060-4FCC-A047-B1E142520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C7D0C8-832F-4F24-9FF0-A476604B9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2BA42D-48D2-4995-A268-9ED598D4C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92124-EDB8-428A-B398-E51297FED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C5C47-93CA-48D2-82AA-20DB2CD1D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435B8-BCF6-409E-B22E-02ACDAADF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F08F0-693A-4435-AB86-0E6462AF5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25060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物流与供应链行业工作总结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供应链协同与优化实践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物流网络规划与布局策略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库存管理与控制技巧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采购与供应商管理策略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绿色物流与供应链创新实践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随着全球化和电子商务的快速发展，物流与供应链行业规模不断扩大，增长速度加快。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行业内企业数量众多，竞争激烈，但领先企业通过技术创新和模式创新保持竞争优势。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客户对物流服务的需求日益多样化、个性化，对供应链协同和整合能力提出更高要求。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物流与供应链行业现状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以传统的物流运输和仓储服务为主，缺乏信息化和智能化支持。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随着互联网和电子商务的兴起，物流信息化成为行业发展的重要趋势。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信息化发展阶段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近年来，物联网、大数据、人工智能等技术的广泛应用，推动物流与供应链行业向智能化发展。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行业发展历程及关键事件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利用先进的信息技术，实现物流供应链的数字化和智能化，提高运营效率和服务质量。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推动绿色物流和供应链发展，减少资源消耗和环境污染，提高可持续发展能力。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适应全球化趋势，加强国际物流与供应链合作；同时关注区域化需求，优化区域物流布局。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满足客户多元化、个性化需求，提供定制化、差异化的物流与供应链服务。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面对日益复杂的国际环境和市场变化，企业需要加强风险管理、创新服务模式、提升人才素质等方面的能力，以应对未来的挑战。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绿色化与可持续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多元化与个性化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全球化与区域化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供应链协同与优化实践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374" r="837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制定统一的供应链战略，明确各环节的协同目标和方向，确保供应链整体的高效运作。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战略协同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通过信息技术手段实现供应链各环节信息的实时共享，提高信息的透明度和准确性，促进协同决策。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信息协同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优化物流网络布局，提高物流运作效率，降低物流成本，实现供应链物流协同。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物流协同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加强供应链各环节的资金管理，实现资金的优化配置和高效利用，保障供应链的稳定运行。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资金协同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806" r="2380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运用大数据、人工智能等技术对供应链数据进行深度挖掘和分析，发现潜在问题并提出优化方案。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通过数学建模和算法优化等技术手段，对供应链网络进行优化设计，提高网络的整体效能。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运用物联网、云计算、区块链等先进技术，提升供应链的智能化水平，实现自动化、智能化的管理和运作。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将环保理念融入供应链管理，推动绿色采购、绿色生产、绿色物流等实践，构建绿色供应链体系。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绿色供应链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供应链优化方法与技术应用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典型案例分析：成功实现供应链协同与优化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某电商企业通过构建智能化的供应链协同平台，实现了与供应商、物流商等各环节的高效协同，大幅提升了订单处理速度和客户满意度。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某汽车制造商通过实施精益供应链管理，优化生产计划和物流管理流程，降低了库存成本和生产成本，提高了生产效率和市场竞争力。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某快消品企业通过实施绿色供应链管理，推动环保材料采购和绿色生产实践，提升了企业形象和产品竞争力，同时降低了环境风险。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物流网络规划与布局策略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当前物流网络主要由物流节点（如仓库、配送中心等）和运输线路构成。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包括各类仓储设施、运输设备、装卸搬运设备等。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现代信息技术在物流领域的应用程度不断提高，如物联网、大数据、人工智能等。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包括定性分析、定量分析、仿真模拟、优化算法等。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整体性、系统性、经济性、动态性、可持续性等。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利用大数据和人工智能技术，对物流数据进行挖掘和分析，为物流网络规划提供决策支持。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24" r="146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物流网络规划原则和方法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https://d.book118.com/268125060017006027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2024-09-04T18:16:40.570</cp:lastPrinted>
  <dcterms:created xsi:type="dcterms:W3CDTF">2024-09-04T10:16:40Z</dcterms:created>
  <dcterms:modified xsi:type="dcterms:W3CDTF">2024-09-04T10:16:42Z</dcterms:modified>
</cp:coreProperties>
</file>