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EB49F8-5E45-4AB1-94E3-7875A736FE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FAF9E5-A98E-4933-8FB0-E688DFA05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672D95-7BB4-4068-99E4-B6F8DD3974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859620-F3AB-4D96-9538-B9E9C64A5B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40BF446-61C9-492C-AD95-0F41BF2F0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9DA15A-B9DD-41DC-A11B-68823914F7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7C92FE-C6BA-485D-908A-89B8AD9B2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A6E478-0A74-4B61-9567-4AB244D78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6C9BD8-BBC1-4013-B9C2-F2A488D520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225DE7-F0BA-4DC5-9234-11A4F8708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A65659-AE02-4B55-BFE7-46ED2D17F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12512201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安全自护心理健康班队会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班队会开场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安全自护教育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心理健康知识讲解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班队会总结与闭幕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班队会开场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增强学生安全意识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提升心理健康素质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促进班级凝聚力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培养良好行为习惯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活动目标介绍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19722" r="19722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7634" r="17634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5921" r="1592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通过班队会活动，使学生认识到安全自护的重要性，提高安全防范意识。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通过心理健康教育，帮助学生正确面对心理压力和困惑，增强心理承受能力。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通过集体活动，增进同学之间的了解和信任，增强班级凝聚力。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通过安全自护和心理健康教育的引导，培养学生形成良好的行为习惯和道德品质。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老师代表全班同学向参加班队会活动的领导、老师和同学们表示热烈欢迎。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表达欢迎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介绍主题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鼓励参与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08" r="1670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简要介绍本次班队会的主题和目的，强调安全自护和心理健康对于学生成长的重要性。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鼓励同学们积极参与班队会活动，认真学习安全自护和心理健康教育知识，提高自身素质。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欢迎致辞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安全自护教育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通过日常教育和宣传，提高学生对安全问题的认识和重视程度，让他们意识到安全无小事，时刻保持警惕。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组织安全知识讲座、安全演练等活动，让学生在实际操作中增强安全意识。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安全意识培养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定期开展安全教育活动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培养安全意识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教授学生基本的自救技巧，如火灾逃生、地震躲避等，让他们在遇到突发情况时能够迅速应对。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学习自救技能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教育学生如何防范常见危险，如防溺水、防触电等，提高他们的自我保护能力。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掌握防护技能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自护技能培训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分析典型案例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选取一些典型的安全事故案例，组织学生进行深入分析和讨论，让他们了解事故发生的原因、经过和后果。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总结经验教训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引导学生从案例中总结经验教训，认识到安全问题的重要性，并引以为戒。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安全事故案例分析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心理健康知识讲解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心理健康影响人际关系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心理健康有助于建立良好的人际关系，提高社交能力。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心理健康是个人全面发展的基础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良好的心理健康有助于个人更好地应对生活中的挑战和压力，提高生活质量。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心理健康与身体健康相互影响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心理健康与身体健康密切相关，心理问题可能引发身体疾病，反之亦然。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心理健康的重要性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https://d.book118.com/268125122010006040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2024-09-18T03:47:35.260</cp:lastPrinted>
  <dcterms:created xsi:type="dcterms:W3CDTF">2024-09-17T19:47:35Z</dcterms:created>
  <dcterms:modified xsi:type="dcterms:W3CDTF">2024-09-17T19:47:37Z</dcterms:modified>
</cp:coreProperties>
</file>