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D2F67B-0E9D-464F-9C64-FE711C2E2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7E6E8-A329-4484-959A-7DD767D5D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9CCE90-23D3-4AB3-B80A-A52E02D68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2866FA-E94B-49B8-A16A-764331C8F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E1DBA-4936-499B-BE5F-F9866A0912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5E6056-C2B1-45D7-B07D-38765C4836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8F3230-D352-4FF5-B521-234970CBBE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C428A-B4C2-4B9B-9180-4CAA80DAE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6449A0-E773-40FE-8CC0-7E09BFDD7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04CBE-BF57-4D8B-A407-7810F74EB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03E63-3376-4450-8C0C-3390EB55D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2514304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《信息不对称专题》ppt课件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信息不对称理论概述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信息不对称的成因与影响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解决信息不对称问题的策略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信息不对称的案例分析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信息不对称的未来展望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信息不对称理论概述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7996" r="7996"/>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信息不对称是指在市场经济活动中，交易各方对有关信息的了解和掌握程度存在差异，导致不同主体掌握的信息量多少不等、内容不同。</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信息不对称理论基于信息经济学，研究市场交易中信息不对称现象及其对市场交易行为和市场运行效率的影响。</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概念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揭示市场缺陷</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信息不对称理论揭示了市场机制在信息不对称情况下的缺陷，为政府干预市场提供了理论依据。</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促进市场公平</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通过减少信息不对称，可以提高市场交易的公平性和透明度，保护消费者权益。</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优化资源配置</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信息不对称理论有助于理解市场价格机制在资源配置中的作用，促进资源合理配置。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信息不对称理论的起源与发展</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当前，信息不对称理论的研究重点包括如何减少信息不对称、信息披露制度设计、信息传递机制等方面。</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当前研究</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信息不对称理论起源于20世纪70年代，以乔治·阿克洛夫、迈克尔·斯宾塞和约瑟夫·斯蒂格利茨等为代表的经济学家对市场交易中的信息不对称问题进行了深入研究。</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起源</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随着研究的深入，信息不对称理论逐渐扩展到金融市场、劳动力市场、商品市场等领域，成为经济学研究的重要分支。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信息不对称的成因与影响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信息获取成本高昂</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某些市场参与者可能因为缺乏资源或技术，难以获取某些特定信息。</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信息传递效率低下</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在某些市场，信息的传递可能受到物理距离、技术限制或信息传递渠道的限制，导致信息传递速度缓慢或失真。</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信息披露不充分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某些市场参与者可能故意隐瞒关键信息，导致其他参与者无法获得全面、准确的信息。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信息不对称的成因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市场效率降低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由于部分市场参与者掌握的信息较少，可能导致市场价格机制无法准确反映商品或服务的真实价值。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逆向选择问题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在某些市场中，由于信息不对称，质量较高的商品或服务可能被质量较低的商品或服务排挤出市场。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道德风险问题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由于某些市场参与者掌握的信息较多，可能采取欺诈、隐瞒等行为，损害其他参与者的利益。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信息不对称对市场的影响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475" b="2047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企业形象受损</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如果企业未能充分披露信息，可能导致消费者、投资者和其他利益相关者对企业产生不信任感。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企业竞争力下降</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由于信息不对称，企业可能无法及时了解竞争对手的动态和市场变化，从而错失商机。</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企业决策失误</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由于内部信息传递不畅或外部信息获取不足，可能导致企业做出错误的战略决策。</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信息不对称对企业的影响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个人职业发展受限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在求职过程中，由于信息不对称，个人可能无法找到适合自己的工作，或者在职业发展过程中遭遇瓶颈。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个人消费风险增加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在购买商品或服务时，由于个人掌握的信息较少，可能面临欺诈、虚假宣传等风险。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个人投资风险加大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在投资领域，由于信息不对称，个人投资者可能面临较大的投资风险。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信息不对称对个人的影响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解决信息不对称问题的策略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https://d.book118.com/268125143042006031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2024-09-08T03:50:18.982</cp:lastPrinted>
  <dcterms:created xsi:type="dcterms:W3CDTF">2024-09-07T19:50:19Z</dcterms:created>
  <dcterms:modified xsi:type="dcterms:W3CDTF">2024-09-07T19:50:21Z</dcterms:modified>
</cp:coreProperties>
</file>