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7CEC38-C23C-4B1B-AA45-4820BB166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EBC414-9453-4803-A2E0-3462FCCE7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D5059C-7B0C-43EC-8961-054E32DD8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ED795B-A2A0-4605-9598-F428CF750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DE2E76-2635-495A-A60C-DBC47ACD5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006B21-86DB-4F85-8789-2E69881F5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9A4B32-955F-477A-A134-20C94C3F6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48B1CA-B552-40DD-AD2B-8A75EBBE4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AAED15-CA67-4913-BA20-31FE089D4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DC0140-1ED4-4090-816A-3CC156252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19E61C-1BCB-4554-B449-01863A80B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12613207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护理三基基础护理培训课件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护理三基基础概述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护理基本技能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护理基本理论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护理三基基础实践应用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护理三基基础概述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129" b="31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护理三基基础是指护理人员必须掌握的基本理论、基本知识和基本技能，是从事护理工作的基石。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护理三基基础是保障护理质量、提高患者满意度、降低医疗事故发生率的重要保障，同时也是衡量护理人员专业水平的重要标准。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包括护理学的基本概念、护理程序、护理伦理与法律等方面的知识。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基本理论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333" r="14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基本知识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基本技能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涉及疾病的发生、发展、预防与护理等方面的知识，以及患者身心健康需求的满足等方面的内容。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包括护理操作技能、急救技能、护理文书的书写等方面的技能。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护理三基基础的内容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通过教材、网络课程、学术期刊等途径系统学习护理三基基础的理论、知识和技能。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系统学习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在临床实践中不断练习和巩固所学的理论知识和技能，提高实际操作能力。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与其他护理人员交流经验，分享学习心得，共同提高专业水平。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交流与分享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护理三基基础的学习方法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护理基本技能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74" r="16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基础护理操作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基础护理操作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包括床单位整理、口腔护理、皮肤护理、会阴护理等，这些操作是日常护理工作中最常用的技能，要求护理人员熟练掌握。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基础护理操作注意事项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在进行基础护理操作时，需要注意患者的舒适度和安全，遵循无菌原则，注意手卫生，保护患者隐私等。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基础护理操作考核标准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基础护理操作的考核标准包括操作流程的完整性、操作的规范性和准确性、对患者的人文关怀等，以达到提高护理质量的目的。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急救护理操作注意事项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在进行急救护理操作时，需要保持冷静、迅速反应，遵循急救原则，密切观察患者情况，及时报告医生并协助抢救。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急救护理操作考核标准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急救护理操作的考核标准包括操作的及时性、准确性和有效性，以及护理人员在紧急情况下的应对能力和心理素质。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急救护理操作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包括心肺复苏、止血、包扎、固定等急救措施，这些操作要求护理人员在紧急情况下能够迅速、准确地实施。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083" r="1708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急救护理操作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包括协助患者进行功能锻炼、指导患者进行日常生活活动等，这些操作旨在促进患者的康复和改善患者的生活质量。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康复护理操作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在进行康复护理操作时，需要结合患者的具体情况制定个性化的康复计划，注意患者的安全和舒适度，遵循循序渐进的原则。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康复护理操作注意事项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康复护理操作的考核标准包括患者功能的改善程度、日常生活能力的提高程度以及康复计划的实施效果等。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康复护理操作考核标准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康复护理操作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https://d.book118.com/268126132073006026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2024-09-03T22:04:03.104</cp:lastPrinted>
  <dcterms:created xsi:type="dcterms:W3CDTF">2024-09-03T14:04:03Z</dcterms:created>
  <dcterms:modified xsi:type="dcterms:W3CDTF">2024-09-03T14:04:05Z</dcterms:modified>
</cp:coreProperties>
</file>