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EA61A-3208-48DB-BFE4-8F92603FE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68CDA-4D51-4A20-AE09-5CA85AFCC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6A4C6-3B1D-4E98-BD76-337699D1C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F4EC5-4BBB-443B-B146-D565B85C9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50485B-A85C-4EB2-9A44-6213496B8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6CD21F-B7CD-415D-94C9-FA5967ACD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291EAA-F2C4-4BB6-9DD6-D3C71301F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04AA9-3D47-47F8-BD81-C27E637E0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DBB56-6CDD-401D-AAD7-FD27937A2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31615-0BC5-4DEC-AB39-D3A561D56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F13B3-DC47-4422-91CC-76EA9812A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270071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增强市场调研与咨询专业人员的数据可视化技巧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数据可视化概述与重要性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常用数据可视化工具介绍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图表类型选择及设计原则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动态交互式数据可视化实现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数据可视化案例分析与实践操作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42" r="10642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数据可视化是一种将大量数据转化为视觉形式的过程，利用图形、图表、图像和动画等手段，直观地展现数据的内在结构和规律。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帮助人们更好地理解、分析和解释数据，降低数据理解的难度，提高数据处理的效率。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23" r="83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249" b="62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市场调研与咨询中数据可视化意义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提供直观的市场洞察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通过数据可视化，市场调研人员可以直观地展示市场趋势、消费者行为、竞争格局等信息，为客户提供快速且深入的市场洞察。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增强决策支持能力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数据可视化可以帮助决策者更好地理解和评估市场机会与风险，为制定市场策略提供有力支持。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提升沟通效率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通过数据可视化手段，市场调研人员可以与客户和团队成员更有效地沟通和协作，确保信息的准确传递和理解。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8" r="1591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在数字化时代，数据已经成为企业决策的重要依据。提升数据可视化技能有助于市场调研人员更好地应对这一挑战。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适应数字化时代需求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具备数据可视化技能的市场调研人员更容易在求职过程中脱颖而出，并在职业生涯中取得更好的发展。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增强个人竞争力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通过数据可视化手段，市场调研人员可以更快速地处理和分析大量数据，提高工作效率和准确性。同时，直观的视觉呈现也有助于减少误解和沟通障碍。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提高工作效率和准确性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提升数据可视化技能必要性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92" r="304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23" r="369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219" r="362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根据研究目的和需求，选择合适的数据来源，如公开数据库、专业机构、调查问卷等。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了解所需数据的类型，如结构化数据、非结构化数据、时间序列数据等，以便选择合适的数据处理和分析方法。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确定数据来源和类型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去除重复、无效和异常数据，确保数据的准确性和一致性。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将数据转换为适合分析和可视化的格式，如将数据从宽格式转换为长格式，或将分类变量转换为数值型变量等。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将不同来源和格式的数据进行整合，形成一个统一的数据集，以便进行后续的分析和可视化。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数据清洗和整理技巧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085" r="1208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制定数据安全策略，确保数据的保密性、完整性和可用性；同时，遵守相关法律法规，保护个人隐私和数据安全。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数据集命名与存储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采用统一的命名规则和存储结构，方便数据查找和共享。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数据版本控制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建立数据版本控制机制，记录数据的修改历史和变更内容，确保数据的可追溯性和可重复性。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有效管理数据集策略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常用数据可视化工具介绍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Excel提供多种图表类型，如柱状图、折线图、饼图等，方便用户根据数据类型和需求选择合适的图表。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图表类型丰富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利用数据透视表功能，可以轻松地对大量数据进行汇总、分析和可视化，揭示数据背后的规律和趋势。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数据透视表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687" r="368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通过条件格式功能，可以突出显示特定条件下的数据，使数据更加直观易懂。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条件格式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Excel数据可视化功能展示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拖放式操作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Tableau采用直观的拖放式操作界面，用户可以轻松地将字段拖放到视图中，创建交互式数据可视化。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数据连接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Tableau支持连接多种数据源，如Excel、SQL数据库、云存储等，方便用户整合和分析不同来源的数据。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高级分析功能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Tableau提供丰富的分析功能，如趋势分析、预测分析、地理分析等，帮助用户深入挖掘数据价值。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Tableau等专业工具使用方法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https://d.book118.com/268127007142006041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2024-09-20T21:01:41.797</cp:lastPrinted>
  <dcterms:created xsi:type="dcterms:W3CDTF">2024-09-20T13:01:41Z</dcterms:created>
  <dcterms:modified xsi:type="dcterms:W3CDTF">2024-09-20T13:01:43Z</dcterms:modified>
</cp:coreProperties>
</file>