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40956B-89BC-4E4B-BC33-375E681930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386697-70C3-4ED9-8930-FEBABC6209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60B03E-2F59-40F9-BF16-3FF4B18AB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985D04-0ED5-4CB9-BEFB-2CBD2BFD9E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14A4CA-9F84-4FB6-A26E-59091370EE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A75E61-E4BD-4A7C-93F3-5EAE48710A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1A03D5-7756-4651-BFCA-42B85B31BA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816E4E-1F83-4664-B6F7-459FAC363C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BB529E-79EA-4A16-B27D-F4BCA1BB3E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9A732F-1193-4460-B66B-900B5BDE9F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BB5F4B-D4C0-4F56-BEB0-FBE555570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12701600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水利水电工程造价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工程造价概述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水利水电工程造价的构成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水利水电工程造价的计价依据</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水利水电工程造价的计价方法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水利水电工程造价的控制与管理</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水利水电工程造价案例分析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工程造价概述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工程造价定义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指建设一项工程预期开支或实际开支的全部固定资产投资费用。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根据建设项目的不同阶段，可分为投资估算、设计概算、修正概算、施工图预算、工程结算和竣工决算等。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控制投资规模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通过合理确定和有效控制工程造价，达到人力、物力、财力的合理利用，从而取得最佳投资效益。</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评价投资效果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工程造价是评价投资效果的重要指标，有利于投资者做出正确的投资决策。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调节利益关系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工程造价涉及到多个利益方，如业主、承包商、供应商等，通过合理的工程造价可以平衡各方利益。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工程造价的重要性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水利水电工程造价的特点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涉及面广</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水利水电工程通常包括水库、大坝、水电站等多个单项工程，每个单项工程都有其独特的造价特点。</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技术性强</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水利水电工程建设涉及大量的专业技术知识，如水文、地质、水工结构等，对造价人员的专业素质要求较高。</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受自然条件影响大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水利水电工程建设受地形、地质、水文等自然条件影响较大，这些条件的变化都会对工程造价产生影响。</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投资规模大、建设周期长</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水利水电工程通常投资规模巨大，建设周期长，因此工程造价的控制和管理尤为重要。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水利水电工程造价的构成</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包括人工费、材料费、施工机械使用费等直接用于建筑安装工程施工的费用。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直接费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间接费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利润和税金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包括施工企业为组织和管理施工生产活动所发生的各项费用，如企业管理费、财务费用等。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施工企业应获得的利润和应缴纳的税金。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建筑安装工程费用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设备购置费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为水利水电工程建设项目购置或自制的达到固定资产标准的各种国产或进口设备、工具、器具的购置费用。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工器具及生产家具购置费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新建或扩建项目初步设计规定的，保证初期正常生产必须购置的没有达到固定资产标准的设备、仪器、工卡模具、器具、生产家具和备品备件等的购置费用。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31" r="240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设备及工器具购置费用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包括土地补偿费、安置补助费、青苗补偿费等。</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建设用地费</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包括建设单位管理费、勘察设计费、研究试验费、工程监理费等。</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与项目建设有关的其他费用</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包括联合试运转费、生产准备费、办公和生活家具购置费等。</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与未来企业生产经营有关的其他费用</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工程建设其他费用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在初步设计和概算中难以预料的工程费用，主要用于设计变更和工程变更等。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基本预备费</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考虑到建设期间物价上涨等因素而预留的费用。</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涨价预备费</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水利水电工程建设项目在建设期间因贷款而产生的利息支出。</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建设期贷款利息</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预备费及建设期贷款利息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水利水电工程造价的计价依据</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根据水利水电工程设计图纸、技术规范和工程量计算规则，编制工程量清单，明确各项工程的名称、规格、计量单位、工程数量等。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工程量清单编制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采用国家统一的工程量清单计价规范，根据工程特点和实际情况，合理确定各项工程的综合单价，包括人工费、材料费、机械使用费、管理费和利润等。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计价规范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工程量清单计价规范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工程定额</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采用水利水电行业统一的工程定额，包括人工、材料、机械台班消耗定额等，作为计算工程造价的基础。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造价指标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根据历史数据和市场行情，制定各项工程的造价指标，如单位造价、单方造价等，用于指导和控制工程造价。</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工程定额与造价指标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人工价格</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根据当地劳动力市场行情和工程特点，合理确定各工种人工单价，包括基本工资、工资性补贴、生产工人辅助工资、职工福利费、生产工人劳动保护费等。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材料价格</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根据市场调查和询价结果，确定各项工程所需材料的原价、运杂费、运输损耗费、采购及保管费等，计算材料预算价格。</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机械台班价格</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根据机械租赁市场行情和机械使用效率等因素，合理确定各类型机械的台班单价，包括折旧费、大修理费、经常修理费、安拆费及场外运费、人工费、燃料动力费、养路费及车船使用税等。</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人工、材料、机械台班价格</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根据国家税收法规和政策规定，计算工程造价中应包含的增值税、城市维护建设税、教育费附加等税费。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根据工程特点和实际情况，考虑可能发生的其他相关费用，如土地使用费、青苗补偿费、勘察设计费等。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税费及其他相关费用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其他相关费用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税费</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https://d.book118.com/268127016000006036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2024-09-15T00:58:32.370</cp:lastPrinted>
  <dcterms:created xsi:type="dcterms:W3CDTF">2024-09-14T16:58:32Z</dcterms:created>
  <dcterms:modified xsi:type="dcterms:W3CDTF">2024-09-14T16:58:34Z</dcterms:modified>
</cp:coreProperties>
</file>