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686B825-D704-4CDD-8481-A8057E4345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0B52E5-E8D2-4457-A9C2-105EE7332E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DD3F272-7121-46FF-AF35-102D725CF2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1C8561D-1DBD-460C-9A1A-D26D87FF5E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993613B-49E3-448E-BED7-EA47F564941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61EB727-5D79-4E82-A555-0393654C4F4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7DA0F96-6F43-457E-8E88-759AF0A0B2E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D0830E-157D-4D76-A060-E9B50E7330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F86C75-7A84-4589-BE35-F9C74AB936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6B3541-9972-4C06-AD78-90E6AED2D9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8C4803-7236-44F9-A6AD-6D45C9002A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8130002062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alpha val="100000"/>
                  </a:srgbClr>
                </a:solidFill>
                <a:latin typeface="Microsoft Yahei"/>
                <a:ea typeface="Microsoft Yahei"/>
                <a:cs typeface="Microsoft Yahei"/>
              </a:rPr>
              <a:t>《制程管制实务》ppt课件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制程管制概述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制程管制的基本要素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制程管制中的常见问题及解决策略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制程管制中的持续改进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制程管制案例分析</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制程管制概述</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指在生产过程中，对每一个阶段所进行的检查、试验、记录、调整等一系列控制活动，以确保产品符合设计要求，实现稳定生产。</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制程管制</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确保生产过程的稳定性和一致性，预防不合格品的产生，提高产品质量和生产效率。</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制程管制的主要任务</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预防为主、过程控制、持续改进。</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制程管制的基本原则</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制程管制的定义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通过制程管制，可以及时发现和解决生产过程中的问题，减少不合格品的产生，从而提高产品质量。</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提高产品质量</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制程管制可以确保生产过程的稳定性和一致性，避免生产过程中的波动和异常，保证生产的顺利进行。</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保证生产稳定</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通过制程管制，可以优化生产过程，提高生产效率，从而降低生产成本。</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降低生产成本</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良好的制程管制可以提高企业的产品质量和生产效率，增强企业的市场竞争力。</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提高企业竞争力</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制程管制的重要性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制程管制应以预防为主，通过提前发现和解决潜在问题，避免生产过程中的异常和不合格品的产生。</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预防为主</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过程控制</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持续改进</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数据说话</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制程管制应对生产过程中的各个环节进行控制，确保每个环节的稳定性和一致性。</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制程管制应不断寻求改进的机会和方法，持续优化生产过程，提高产品质量和生产效率。</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制程管制应基于数据进行分析和决策，确保决策的科学性和准确性。</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制程管制的原则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制程管制的基本要素</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工艺流程设计是制程管制的基础，它决定了产品的质量和生产效率。</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工艺流程设计应根据产品特性和生产需求，对生产过程中的各个环节进行合理安排，确保产品在生产过程中的质量和效率。同时，工艺流程设计还需要考虑生产过程中的能耗和环保要求，以实现可持续发展。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工艺流程设计</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设备布局与物流是制程管制的重要环节，它关系到生产效率和产品质量。</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设备布局应根据工艺流程和生产需求进行合理规划，确保设备之间的距离最短、传输效率最高。同时，物流系统应确保原材料、半成品和成品在生产过程中的顺畅流动，避免生产过程中的停滞和等待。合理的设备布局与物流系统可以提高生产效率、降低能耗和减少生产成本。</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设备布局与物流</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作业标准化是制程管制的关键环节，它能够确保生产过程中的稳定性和一致性。</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作业标准化包括操作规程、作业指导书和检验标准的制定与执行。通过制定标准化的操作规程和作业指导书，能够规范操作人员的行为和作业方法，确保生产过程中的稳定性和一致性。同时，检验标准的制定与执行能够确保产品质量符合要求，提高产品的合格率和降低生产成本。</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作业标准化</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作业人员培训</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作业人员培训是制程管制中不可或缺的一环，它能够提高操作人员的技能水平和安全意识。</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作业人员培训应根据操作人员的岗位需求和技能水平进行个性化培训，包括理论知识和实践操作两个方面。通过培训，操作人员能够熟练掌握设备的操作和维护技能，提高工作效率和产品质量。同时，培训还能够加强操作人员的安全意识，减少生产事故的发生。</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工艺参数监控是制程管制的重要手段，它能够及时发现和解决生产过程中的问题。</a:t>
            </a:r>
          </a:p>
        </p:txBody>
      </p:sp>
      <p:cxnSp>
        <p:nvCxnSpPr>
          <p:cNvPr id="6" name="Connector 6"/>
          <p:cNvCxnSpPr/>
          <p:nvPr/>
        </p:nvCxnSpPr>
        <p:spPr>
          <a:xfrm>
            <a:off x="6516784"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工艺参数监控是对生产过程中各项工艺参数进行实时监测和记录的过程。通过实时监测和记录各项工艺参数，能够及时发现生产过程中的异常情况，并采取相应的措施进行纠正和调整。同时，工艺参数监控还能够为生产过程中的优化提供数据支持，提高生产效率和产品质量。</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工艺参数监控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制程管制中的常见问题及解决策略</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https://d.book118.com/268130002062006026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2024-09-03T18:20:43.683</cp:lastPrinted>
  <dcterms:created xsi:type="dcterms:W3CDTF">2024-09-03T10:20:43Z</dcterms:created>
  <dcterms:modified xsi:type="dcterms:W3CDTF">2024-09-03T10:20:45Z</dcterms:modified>
</cp:coreProperties>
</file>