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E738CE-D686-42F1-A03F-88F57EE535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8B4B40-D374-48F6-8CB9-752AC7986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CA22A1-C0BD-4D99-8A7F-32DBF2139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34F1F0-98AF-4543-8EB2-AA6082C1B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03A83A-F66E-4495-B01C-02607BA73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03CF90-A1DA-4D8E-9B16-7884DAC9F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820322-249A-4DAE-91BD-29466D2C0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7E9E09-9142-4ACD-BCFD-1C7287690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A396A9-6FA7-4E72-B4D6-4F480ACF8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1FD4A3-5A95-4BB0-B0FF-48A9AFAD90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AE363-0297-41F2-8DC5-61DFAD85E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3106712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竞聘社区书记演讲稿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个人介绍与背景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对社区书记职位的理解与认识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自身优势与特长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未来工作设想与计划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竞选承诺与表态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结尾与感谢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个人介绍与背景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姓名：[XXXXX]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年龄：XX岁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职业背景：拥有多年的社区工作经验，目前在本社区担任居委会委员。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姓名、年龄及职业背景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工作成就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成功推动社区环境改造项目，提升居民生活质量。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积极协调解决居民间的矛盾纠纷，维护社区和谐稳定。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策划并组织多场社区文化活动，丰富居民精神文化生活。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工作经历：自XXXX年起，一直在本社区工作，历任居委会委员、副主任等职务，深入了解社区运作和居民需求。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在社区工作经历与成就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506" r="3350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深知社区工作的重要性，热爱为居民服务，致力于创造一个和谐、宜居的社区环境。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热爱社区工作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在工作中遇到困难和挑战时，总是坚持不懈地寻求解决方案，以确保工作能够顺利推进。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执着精神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对社区工作的热爱和执着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对社区书记职位的理解与认识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社区书记负责领导社区居委会工作，组织制定和实施社区发展规划，推动社区建设和发展。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社区书记具有对社区工作人员的任免、调动、考核等管理权力，以及对社区财务的审批和监督权力。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社区书记是社区党组织的负责人，负责召集和主持社区党组织会议，讨论和决定社区的重大问题。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社区书记职责与权力范围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社区书记必须具备坚定的政治立场和高度的政治觉悟，能够认真学习和贯彻党的路线、方针、政策。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政治素质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社区书记应具备较强的领导能力和组织协调能力，能够团结和带领社区工作人员和居民共同推动社区发展。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社区书记应具备良好的沟通能力和群众工作基础，能够倾听居民意见和需求，积极协调解决各类问题。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社区书记应具备创新意识和开拓精神，能够不断探索和创新社区工作模式和方法，提高工作效能。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社区书记应具备的素质和能力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社区工作涉及面广、任务繁重，需要应对各种复杂问题和突发事件；同时，随着城市化进程的加速和居民需求的多样化，社区工作面临着越来越多的挑战和压力。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家对基层治理的重视和投入不断增加，社区工作迎来了前所未有的发展机遇；同时，随着科技的进步和社会的发展，社区工作也面临着更多的创新和发展空间。作为社区书记，可以充分发挥自己的才能和智慧，为社区居民创造更加美好的生活环境和条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担任社区书记的挑战与机遇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自身优势与特长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我已在社区工作多年，深入了解社区运作机制和居民需求。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长期扎根社区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多岗位锻炼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成功案例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在社区内，我曾在多个岗位任职，积累了丰富的实践经验。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在我任职期间，成功推动多项社区改革和服务创新，取得显著成效。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丰富的社区工作经验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我擅长激发团队成员的积极性和创造力，形成高效协作的工作氛围。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具备强大的资源整合能力，能够充分利用各种资源为社区发展服务。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在领导岗位上，我以身作则，勇于承担责任，赢得了广泛的尊重和信任。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领导魅力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良好的组织协调能力和领导能力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https://d.book118.com/268131067126006044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2024-09-25T03:05:34.069</cp:lastPrinted>
  <dcterms:created xsi:type="dcterms:W3CDTF">2024-09-24T19:05:34Z</dcterms:created>
  <dcterms:modified xsi:type="dcterms:W3CDTF">2024-09-24T19:05:35Z</dcterms:modified>
</cp:coreProperties>
</file>