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2FFCCC-0AD2-4F50-8F49-B9B531365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BD62D-1E1B-4A86-A1D1-01A7EBA9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0D04D4-AD6B-4623-9FCF-87C444E9E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DBFE7-529E-440B-B5D0-E29B4330E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16805-48D4-4578-9A24-DC6457E38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403378-E564-44AF-8C91-C96482BA3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8068D0-1D91-4BC2-9BBF-278B1CFBA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63B5E-46DB-4EA9-B5F2-690ACF5CF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65E28F-FD3F-40EB-B6BC-5F9DCF543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50C89-02A0-4947-A685-2274DEAE2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06594-0572-43BA-86ED-BA32EDBB9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111613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2024家电美学趋势报告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2024年家电美学趋势概览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家电产品美学趋势分析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家电品牌美学趋势实践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未来家电美学趋势展望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家电美学趋势研究旨在探索未来家电产品的设计理念和风格，以满足消费者对美的追求和个性化需求。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随着社会经济的发展和人们生活水平的提高，消费者对家电产品的要求已经不仅仅是功能性和实用性，还包括外观设计和美学感受。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家电美学趋势反映了消费者对美的追求和对个性化需求的重视，对于家电企业来说，掌握美学趋势的变化，可以更好地满足消费者需求，提升品牌形象和市场竞争力。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家电美学趋势的变化也反映了社会文化的发展和进步，对于推动产业创新和转型升级具有重要意义。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家电美学趋势的重要性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2024年家电美学趋势概览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简洁、流畅、精致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随着现代生活节奏的加快，消费者越来越追求简洁、流畅的家电设计。在2024年，家电设计将更加注重简洁的线条、流畅的外观和精致的细节处理，以满足消费者对美的追求。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简约设计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科技感、智能化、人性化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随着科技的不断发展，智能化已经成为家电设计的重要趋势。在2024年，家电设计将更加注重科技感、智能化和人性化的结合，以满足消费者对智能家居的需求。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智能美学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环保材料、节能减排、可持续发展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随着环保意识的不断提高，消费者对绿色环保的家电设计越来越关注。在2024年，家电设计将更加注重使用环保材料、节能减排和可持续发展，以满足消费者对环保的需求。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1273" r="41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舒适、便捷、安全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人性化设计是家电设计的核心要素之一。在2024年，家电设计将更加注重舒适、便捷和安全，以满足消费者对使用体验的需求。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人性化设计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家电产品美学趋势分析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https://d.book118.com/268131116131006025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2024-09-02T15:59:42.402</cp:lastPrinted>
  <dcterms:created xsi:type="dcterms:W3CDTF">2024-09-02T07:59:42Z</dcterms:created>
  <dcterms:modified xsi:type="dcterms:W3CDTF">2024-09-02T07:59:44Z</dcterms:modified>
</cp:coreProperties>
</file>