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3A17C-D893-44E6-B29B-ABEBCF093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B35B9-9AB9-43FD-AFAD-3E8E29808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7D3BC-FB74-40CC-854C-9F951DCF6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24C12E-D15A-430F-A634-A23A74DE3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3B47E2-00D0-4838-BD3A-6753B3A05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0BB470-75D8-4C9C-8F27-403C9EA4F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224A93-B541-463A-8D4D-C1E1DFB47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B8A344-F695-44FD-A2C1-9F429BA6B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332BF4-BB2A-4663-B565-F5E31DAF9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13E2D-4408-4FB4-9FD2-E86DFA961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EF223C-68B6-4D55-B89A-6FA934B46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13200512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服装网络营销现状调查报告总结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服装网络营销的成功案例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未来展望和建议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4708" r="4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随着互联网的普及和电子商务的快速发展，服装网络营销已成为一种重要的销售模式。本调查旨在了解当前服装网络营销的现状，分析其存在的问题和挑战，并提出相应的对策和建议。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近年来，服装行业面临着库存积压、线下门店客流量减少等问题。与此同时，随着社交媒体、直播等新型营销方式的兴起，服装网络营销逐渐成为企业转型升级的重要方向。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调查范围和方法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调查范围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本次调查涉及多个服装品牌和电商平台，包括国内外知名品牌、中小品牌以及跨境电商等。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采用问卷调查、深度访谈、数据分析和案例研究等多种方法，以确保调查结果的全面性和准确性。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服装网络营销现状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近年来，服装网络营销市场呈现出稳步增长的趋势，市场规模不断扩大。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随着互联网技术的不断发展和普及，越来越多的消费者选择通过网络购买服装，促使服装网络营销市场持续增长。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市场规模和增长趋势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消费者行为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消费者在服装网络营销中的行为逐渐成熟，从最初的单纯价格比较，到现在的注重品牌、品质和个性化需求。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消费者偏好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越来越多的消费者倾向于选择具有个性化、时尚感和品牌特色的服装产品，同时对购物体验和服务质量的要求也越来越高。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消费者行为和偏好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服装网络营销市场的竞争格局日益激烈，众多品牌和企业纷纷涉足这一领域，争夺市场份额。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在市场份额方面，一些知名品牌和平台凭借其品牌影响力和渠道优势占据了主导地位，而一些新兴品牌和小型商家也在通过创新和差异化策略寻求突破。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竞争格局和市场份额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服装网络营销策略分析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服装网络营销的产品定位应准确，针对目标消费群体提供符合其需求和品味的产品。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在网络营销中，品质是吸引和留住消费者的关键，因此产品品质必须得到保证。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随着消费者需求的不断变化，服装企业应注重创新设计，以满足消费者对时尚和个性化的追求。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根据市场竞争对手的价格水平，制定具有竞争力的价格策略。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竞争定价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针对不同产品、不同市场和不同消费者群体，采用差异化的定价策略。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差异化定价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通过打折、满减、赠品等促销活动，吸引消费者并提高销售额。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促销定价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利用淘宝、京东、唯品会等电商平台进行销售。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电商平台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自建官网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建立自己的官方网站，提供在线购物服务。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利用微信、微博、抖音等社交媒体平台进行推广和销售。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https://d.book118.com/268132005125006044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2024-09-25T02:45:08.925</cp:lastPrinted>
  <dcterms:created xsi:type="dcterms:W3CDTF">2024-09-24T18:45:08Z</dcterms:created>
  <dcterms:modified xsi:type="dcterms:W3CDTF">2024-09-24T18:45:11Z</dcterms:modified>
</cp:coreProperties>
</file>