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BB2F9-E477-47D3-BC79-759F0857F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44549-E8F5-4686-901B-99D01A0A0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D5C28-D4BF-4915-8095-E75976148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9980F-24C9-4944-BB21-0CE27A1FE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384A16-EF54-4418-AD30-C5CEDBFD8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90578-A060-4138-B38D-FC77A6DF0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A1D49-7D48-4432-972C-DBFE1548E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D27D9-00DA-4A09-A599-7CF3A70B0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29921-269A-43A0-84C4-E53055F9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93919-166B-498E-AF52-2FE284DF1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D28CC-C56F-470A-911A-F56F91941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20240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中医护理笔记分享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中医护理在临床的应用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中医护理的注意事项与原则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是中医护理的基本理念之一，它强调人体是一个有机的整体，各个部分之间相互联系、相互影响。在护理过程中，需要全面考虑患者的生理、心理、社会等方面的状况，采取综合性的护理措施，以达到最佳的护理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整体观念还体现在对病因、病理的认识上，认为人体内部和外部环境是相互关联的，病因和病理可以相互影响、相互作用。因此，在护理过程中需要全面了解患者的病因、病理情况，采取针对性的护理措施。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是中医护理的又一基本理念，它是在整体观念的基础上，根据患者的具体病情和个体差异，采取不同的护理措施。辨证施护要求对患者的病情进行全面了解和分析，辨别疾病的本质和症候类型，根据不同的症候类型制定相应的护理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辨证施护还体现在对患者的个体差异上，认为不同年龄、性别、体质的患者具有不同的生理和病理特点，需要采取不同的护理措施。因此，在护理过程中需要充分了解患者的个体差异，采取个性化的护理方案。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因制宜是中医护理的又一重要理念，它是指因人、因时、因地制宜，根据患者的具体情况、季节气候特点和地理环境等因素，制定适宜的护理方案。三因制宜强调护理措施的灵活性和针对性，需要根据实际情况进行调整和改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因制宜还体现在对患者的心理和社会状况的考虑上，认为患者的心理和社会状况对疾病的发生和发展有着重要影响。因此，在护理过程中需要充分了解患者的心理和社会状况，采取相应的护理措施，以促进患者的康复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通过刺激穴位，调和气血，达到治疗疾病的目的。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针灸护理是中医护理中常用的一种方法，通过针刺或艾灸穴位，刺激经络，调和气血，从而达到治疗疾病的目的。针灸护理具有操作简便、疗效显著的特点，对于多种疾病都有良好的治疗效果。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通过手法按摩，舒缓肌肉疲劳和疼痛，促进气血流通。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是中医护理中的一种重要方法，通过手法按摩，舒缓肌肉疲劳和疼痛，促进气血流通，达到调理身体和治疗疾病的效果。推拿护理对于缓解肌肉疲劳、改善睡眠质量、调节亚健康状态等方面都有很好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通过拔罐负压作用，促进局部血液循环，缓解肌肉疼痛。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拔罐护理是中医护理中的一种常用方法，通过拔罐产生的负压作用，使局部皮肤产生充血、淤血等现象，促进局部血液循环，缓解肌肉疼痛。拔罐护理对于缓解身体疲劳、肌肉疼痛、关节炎等疾病有一定的疗效。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通过中药内服或外用，调理身体和治疗疾病。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是中医护理中的重要组成部分，通过中药内服或外用，调理身体和治疗疾病。中药护理具有副作用小、效果持久的特点，对于多种疾病都有良好的治疗效果。在使用中药护理时，需要根据患者的具体情况进行个性化配药，以达到最佳的治疗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中医护理在临床的应用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中医内科护理注重整体观念和辨证施护，通过饮食调理、情志护理和中药治疗等手段，促进患者康复。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中医内科护理强调个体化护理，针对不同疾病和体质，制定相应的护理方案。例如，感冒患者需注意保暖，保持室内空气流通，饮食宜清淡易消化；糖尿病患者需控制饮食，适量运动，定期监测血糖等。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https://d.book118.com/268132024040006031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2024-09-08T02:59:58.585</cp:lastPrinted>
  <dcterms:created xsi:type="dcterms:W3CDTF">2024-09-07T18:59:58Z</dcterms:created>
  <dcterms:modified xsi:type="dcterms:W3CDTF">2024-09-07T19:00:00Z</dcterms:modified>
</cp:coreProperties>
</file>