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29A0F-2AB7-4E11-93EF-165343641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D5EFD-2B16-41FC-8FA3-3C855659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00C29-9551-4CA0-BC44-8CF080BA0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37EAB-4FE6-4A41-B0FC-3EF05F47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825116-DF86-4C68-A4F7-CD7907A65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0F7F8E-8088-4FCB-92E4-440EC0EF3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ABF73-548D-4A16-86F0-E88B6A000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B5FE6-A0A0-4FFD-9D09-325AA3344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2F95A-6059-4190-AA66-260D07A79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8926E-BFE5-4843-B198-AEAF18318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0327C-D9A7-4B42-AE01-5E08B2B02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3040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肝占位病人护理业务查房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肝占位病人的护理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肝占位病人的治疗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肝占位病人的康复与预防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肝占位病人护理业务查房实践与案例分享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0" b="3570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肝占位是指在肝脏部位出现异常的肿块或病变，可能是良性的，也可能是恶性的。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肝占位可能是由多种原因引起的，如肝炎、肝硬化、肝癌等。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肝占位的定义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肝占位可以分为囊性占位和实质性占位两类。囊性占位是指肝脏内出现液体聚集形成的肿块，而实质性占位则是指肝脏内出现实性的肿块。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肝占位还可以根据其性质分为良性占位和恶性占位，良性占位如肝囊肿、血管瘤等，恶性占位如肝癌、转移癌等。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肝占位的分类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肝占位的体征可能包括右上腹肿块、肝肿大、腹水等。如果肝占位压迫胆总管，还可能出现皮肤瘙痒等症状。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肝占位的症状和体征可能会逐渐加重，严重时可能危及生命。因此，及时诊断和治疗肝占位非常重要。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28" r="71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3925" b="139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肝占位的症状和体征因占位的性质、大小和位置而异。常见的症状包括右上腹疼痛、食欲不振、恶心、呕吐、黄疸等。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肝占位的症状和体征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肝占位病人的护理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肝占位病人常常面临巨大的心理压力，包括对疾病的恐惧、对治疗的担忧等。因此，心理护理至关重要，需要给予病人足够的关心和支持，帮助他们建立积极的心态，增强战胜疾病的信心。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与病人建立良好的沟通关系，了解他们的心理状态和需求，提供个性化的心理疏导和支持。同时，鼓励病人表达自己的感受和困惑，以便更好地为他们提供帮助。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指导病人进行情绪调节，如通过深呼吸、放松训练等方式缓解焦虑和紧张情绪。此外，可以向病人介绍一些正念冥想、瑜伽等放松身心的方法，帮助他们更好地应对疾病带来的心理压力。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根据病人的病情和营养需求，制定个性化的饮食计划。指导病人选择营养丰富、易于消化的食物，避免油腻、辛辣等刺激性食物。同时，关注病人的食欲和进食情况，及时调整饮食方案。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指导病人合理安排休息和活动时间，保证充足的睡眠和休息。在病情允许的情况下，鼓励病人进行适当的活动和锻炼，以增强体质和免疫力。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环境与卫生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保持病室环境整洁、安静、舒适，为病人创造一个良好的休养环境。同时，注意个人卫生，定期洗澡、更换衣物，保持皮肤清洁干燥。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密切观察病人的生命体征、症状表现等病情变化情况。如发现异常情况，及时报告医生并协助处理。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详细记录病人的护理过程，包括病情状况、护理措施、药物使用等。这有助于医生全面了解病人的病情和治疗情况，为进一步治疗提供依据。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定期对病人的病情状况进行评估，以便及时调整护理方案和治疗措施。评估内容包括病人的身体状况、心理状态、生活质量等方面。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肝占位病人的治疗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https://d.book118.com/268133040141006040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2024-09-19T13:47:12.511</cp:lastPrinted>
  <dcterms:created xsi:type="dcterms:W3CDTF">2024-09-19T05:47:12Z</dcterms:created>
  <dcterms:modified xsi:type="dcterms:W3CDTF">2024-09-19T05:47:14Z</dcterms:modified>
</cp:coreProperties>
</file>