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7DD32-4782-43E9-B569-CA73432A8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16AAF-A633-44F0-A68B-BC9C3F024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B5B71-4C9C-4C66-AC09-8D08ACA1E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7B9A0-268E-4C96-9074-CFC3A7EC9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8EAB2-1CE0-4199-82F4-A14A361FB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E0B755-A7BD-4471-A34E-AB1FDC673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CB3343-9174-4449-8C19-55CF74CF5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5D257-42B2-4EFA-B642-159540A49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6BC33-D553-4E25-8677-CE91A0DBB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45A8D-F4AE-475C-8519-2DE891229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6FB9C-93DE-42ED-B026-B07914538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33045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美术国培研修总结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研修中遇到的问题和解决方案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对美术国培的建议和展望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通过国培研修，提高美术教师的教育教学水平，促进美术教育教学的改革与发展。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提升美术教师教育教学能力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借助国培研修平台，加强不同地区、不同学校美术教师之间的交流与合作，推动美术教育均衡发展。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推动美术教育均衡发展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通过美术国培研修，深入挖掘中华优秀传统文化的内涵，提升美术教师的文化素养，更好地传承和弘扬中华优秀传统文化。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传承和弘扬中华优秀传统文化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研修课程学习成果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汇报在国培研修期间所学的课程知识、技能和方法，以及在学习过程中的感悟和收获。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分享在国培研修期间进行的教学实践探索，包括教学设计、教学方法、教学评价等方面的尝试与反思。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阐述在国培研修期间自身专业成长的情况，包括知识结构的更新、教学能力的提升等方面，同时分享与团队成员协作的经验和成果。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基于对当前美术教育现状的了解和分析，提出对未来美术教育的展望和建议，包括教育理念、教学内容、教学方法等方面的创新与发展。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教学实践探索与反思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教师专业成长与团队协作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对未来美术教育的展望与建议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研修过程回顾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本次美术国培研修旨在提升教师的美术素养和教学能力，促进美术教育教学的创新与发展。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时间安排紧凑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课程设置全面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研修时间为期一个月，分为集中授课、分组讨论、实践操作三个阶段，确保学员充分学习和交流。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课程涵盖美术理论、教学方法、艺术实践等多个方面，为学员提供全面的学习体验。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研修计划和安排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包括美术史、艺术概论、美学原理等，帮助学员深入了解美术学科的基础理论。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美术理论课程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通过讲座、案例分析、教学示范等形式，引导学员掌握先进的美术教学方法和策略。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教学方法探讨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组织学员参观美术馆、博物馆等艺术机构，进行写生、创作等实践活动，提高学员的艺术实践能力。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艺术实践活动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研修内容和形式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专家团队强大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实践教学突出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学员互动充分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成果展示多样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研修亮点和特色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邀请国内外知名美术教育专家、艺术家组成教师团队，确保教学质量和水平。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注重实践教学环节，为学员提供丰富的实践机会和资源，促进学以致用。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通过分组讨论、合作学习等方式，促进学员之间的交流与合作，营造良好的学习氛围。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组织学员进行作品展示、教学汇报等活动，充分展示学员的学习成果和进步。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个人成长和收获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通过系统的课程学习和实践，掌握了更加扎实的美术基础知识和专业技能，如素描、色彩运用、构图等。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艺术视野拓展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接触到多元化的艺术风格和流派，对国内外美术发展趋势有了更深入的了解和认识。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在创作过程中，不断尝试新的表现手法和艺术元素，培养了创新思维和独立思考能力。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在小组作业和集体讨论中，学会了倾听、表达和沟通，增强了团队协作意识和能力。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与同学们共同完成了多个综合性项目，汇聚了集体智慧，取得了令人满意的成果。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集体智慧结晶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在研修期间，结识了许多志同道合的朋友，彼此鼓励、支持和帮助，建立了深厚的友谊。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友谊与互助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团队协作和成果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将研修期间学到的知识和技能运用到实际工作中，不断提升自己的专业素养。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将所学应用于实践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尝试涉足更多美术创作领域，如油画、版画、雕塑等，丰富自己的艺术表现手段。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拓展创作领域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关注美术领域的最新动态和发展趋势，参加各类学术交流和研讨活动，保持持续学习和进修的状态。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持续学习和进修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积极参与美术教育的普及和推广工作，为培养更多优秀的美术人才贡献自己的力量。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推广美术教育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对未来工作的展望和计划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https://d.book118.com/268133045025006035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2024-09-13T21:08:44.789</cp:lastPrinted>
  <dcterms:created xsi:type="dcterms:W3CDTF">2024-09-13T13:08:44Z</dcterms:created>
  <dcterms:modified xsi:type="dcterms:W3CDTF">2024-09-13T13:08:47Z</dcterms:modified>
</cp:coreProperties>
</file>