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86D45-BF79-421D-A519-F46C9B17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7B37-FDF6-476E-8CA3-D0BCC936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35C0-51C5-4CDB-83E1-C914393B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953DA-54A5-4A1B-AAA4-12B13343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963BA-156F-46BB-9533-3A87EAA9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06B5C-AD69-498F-BAC5-68665AF2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73063-DCD4-4CC6-A4B1-7AC12413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F7675-DDB0-41C5-8A78-534010E4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1FF64-02B6-487E-BA4F-F7D5676F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964C4-497C-48DA-81D8-D13F725C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DF0A9-55B2-451E-A4BB-A6C2D6CF8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3064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未来一年工作计划与目标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对公共事业部门发展的建议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个人职业规划与期望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涵盖供水、供电、供气、交通、通讯、环境卫生、园林绿化等多个领域，确保城市正常运转和居民生活质量。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公共事业部门是负责城市基础设施建设、管理和公共服务的政府机构，致力于提供安全、高效、便捷的公共服务，满足市民生活和发展需求。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设立多个职能部门，分别负责规划、建设、运营、监管等环节，形成完整的管理体系。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公共事业部门简介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作为公共事业部门的一员，我的主要职责是负责相关项目的规划、设计、建设和管理工作，确保项目按时按质完成。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具体包括项目前期调研、方案制定、预算编制、进度管理、质量监控等方面的工作。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与相关部门和单位保持密切沟通与协作，确保项目顺利推进和问题解决。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公共事业部门提供舒适的工作环境，包括宽敞的办公场所、先进的办公设备以及良好的工作氛围。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部门拥有一支专业、高效的团队，成员之间互相支持、协作紧密，共同应对工作中的挑战。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部门重视员工成长，提供丰富的培训机会和职业发展路径，鼓励员工不断提升自身能力。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过去一年工作成果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推动了公共事业领域的创新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积极参与行业交流和学习，引入新的理念和技术，推动了公共事业领域的创新和发展。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完成了五个重大项目的规划和实施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在项目期间，我与团队紧密合作，确保项目按照预定计划进行，并在规定时间内成功完成。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实现了公共事业服务质量的提升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通过改进服务流程、提高服务效率，成功提升了公共事业服务的质量和满意度。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具备出色的沟通技巧，能够清晰表达自己的观点，同时倾听他人的意见，促进团队的共识和合作。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积极的团队氛围营造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努力营造积极、和谐的团队氛围，使团队成员更加团结、高效地工作。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优秀的团队协作能力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与团队成员保持良好的沟通和协作，共同解决工作中遇到的问题，确保项目的顺利进行。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增强了解决问题的能力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在工作中遇到的各种问题和挑战，使我不断锻炼和提高了自己解决问题的能力。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拓展了视野和思维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积极参与行业培训、研讨会等活动，拓宽了自己的视野和思维，为未来的工作打下了坚实的基础。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提升了专业技能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通过不断学习和实践，提高了自己在公共事业领域的专业技能和知识水平。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958" r="1995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公共事业项目通常需要大量的资金投入，而资金不足是我们在推进项目过程中经常遇到的问题之一。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公共事业项目往往需要在特定的时间内完成，时间紧迫使得项目管理和实施变得更加困难。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公共事业项目需要具备专业技能和经验的人才来推进，而人力资源不足会影响项目的质量和进度。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多渠道筹措资金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我们通过政府拨款、社会筹款、企业投资等多种渠道筹措资金，确保项目的顺利推进。同时，我们也积极争取政策支持和优惠，降低项目成本。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在项目开始之前，我们制定了详细的项目计划，包括时间节点、任务分工、资源调配等，确保项目按照计划有序进行。同时，我们也根据实际情况及时调整计划，确保项目的质量和进度。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我们通过招聘、培训、引进等多种方式加强人才队伍建设，提高项目管理和实施的专业水平。同时，我们也注重人才的激励和保障，提高员工的工作积极性和满意度。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应对策略及实施效果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https://d.book118.com/268133064020006032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2024-09-09T10:31:20.544</cp:lastPrinted>
  <dcterms:created xsi:type="dcterms:W3CDTF">2024-09-09T02:31:20Z</dcterms:created>
  <dcterms:modified xsi:type="dcterms:W3CDTF">2024-09-09T02:31:22Z</dcterms:modified>
</cp:coreProperties>
</file>