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A148C-6014-43C1-8A33-11E33C749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EE8D9-FC81-4242-BCF7-02DD4C3F7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A38C8-87FE-47AA-80EC-0460B84B8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ADEAB-AB54-41B7-BB87-3954F90F3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B54708-F534-4228-91C5-D8955DD76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4E8D90-20ED-4779-A15A-F6A37211C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2C4EBE-A9CD-46CB-80B7-57573D96B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59AF3-36A8-408F-A616-2B90B57F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57E4B-2DDA-4809-967E-9F15BC3D3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A5689-6EF6-4A9C-9573-F4145E2AC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C7196-02C0-499F-AD3D-FF43EB162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34027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零售业行业的员工激励培训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零售业员工需求与动机分析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团队激励策略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通过一系列措施和手段，激发员工的工作积极性、主动性和创造性，使员工更加努力地工作，实现个人和组织目标的双赢过程。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在零售业中，员工是企业最重要的资源之一。通过有效的激励措施，可以激发员工的工作热情，提高员工的工作效率和质量，增强员工的归属感和忠诚度，从而为企业创造更大的价值。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员工需求多样化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零售业员工来自不同的背景，具有不同的需求和期望。如何满足员工的多样化需求，是零售业员工激励面临的重要挑战。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随着市场竞争的加剧，零售业企业需要不断提高自身的竞争力。如何吸引和留住优秀的员工，激发员工的创造力和创新精神，是企业在市场竞争中取得优势的关键。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激励措施缺乏针对性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许多零售业企业在制定激励措施时缺乏针对性，导致激励效果不佳。如何根据员工的特点和需求，制定个性化的激励措施，是企业在员工激励中需要解决的问题。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零售业员工激励的挑战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通过本次培训，使零售业企业的管理者和员工了解激励的重要性和方法，掌握有效的激励技巧和工具，提高员工的工作积极性和工作效率。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参训者能够了解员工激励的基本理念和方法，掌握针对不同员工类型和需求的激励措施，提高员工的工作满意度和忠诚度；同时，通过实践案例分析和经验分享，增强参训者的实际操作能力和问题解决能力。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零售业员工需求与动机分析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员工期望获得与付出相匹配的薪资和福利，以满足基本生活需要。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认同需求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19" r="1481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员工渴望获得职业发展和晋升机会，提升个人能力和价值。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员工希望得到上级和同事的认可和尊重，实现自我价值。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员工动机理论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马斯洛需求层次理论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从生理、安全、社交、尊重到自我实现的需求层次，解释了员工动机的多样性。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赫茨伯格双因素理论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区分了保健因素和激励因素，强调满足员工内在激励的重要性。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员工对工作的期望与绩效之间的关系，以及期望实现后的满足感。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09" r="272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提供销售提成、奖金等物质激励，同时给予职业培训和晋升机会。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一线销售人员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实施股权激励、提供有竞争力的薪资和福利，以及更多的决策参与权。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管理人员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保障稳定的工作环境，提供培训和技能提升机会，以及相应的物质激励。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后勤支持人员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关注个人成长和职业发展，提供灵活的工作时间和远程工作机会，以及丰富的企业文化活动。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新一代员工（如90后、00后）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针对不同员工群体的激励策略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根据员工的工作表现和业绩，设定相应的绩效工资，以激励员工更加努力工作。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根据员工所在岗位的重要性和难度，设定相应的岗位工资，以体现员工的价值。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岗位工资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对于高层管理人员和核心员工，可以采取年薪制，以保障其稳定性和长期激励。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年薪制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薪酬制度设计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根据员工的销售业绩，设定相应的销售提成，以激励员工积极销售产品。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销售提成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根据公司的盈利情况和员工的表现，设定相应的季度或年度奖金，以表彰员工的贡献。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季度/年度奖金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对于完成特定项目或任务的员工，可以设定相应的项目奖金，以激励员工积极投入工作。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项目奖金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奖金与提成方案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https://d.book118.com/268134027101006033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2024-09-11T15:14:57.842</cp:lastPrinted>
  <dcterms:created xsi:type="dcterms:W3CDTF">2024-09-11T07:14:57Z</dcterms:created>
  <dcterms:modified xsi:type="dcterms:W3CDTF">2024-09-11T07:15:00Z</dcterms:modified>
</cp:coreProperties>
</file>