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D165B-781E-4A96-9730-6F5BFE530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64CBE8-C838-4BE6-9008-016E4EC76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0C6DC-3537-4250-B759-B4845AA30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0ED74-090F-4123-8A4B-BCEF5C351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7D5C75-63A8-41EA-A291-76D77D386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0B9F79-31A8-4313-BD03-1A31A9005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F2F313-E215-4775-885D-8F1CC2399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2DD36-4991-411C-957A-07D35CFB9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272F1E-F939-48D6-9D2D-B96615D3B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78883-96FA-4E33-8180-CC13865F8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BAAE4-2DE3-4D5C-B3FB-3F21A023B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34126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家长会如何提高学生的灵感创造能力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学生灵感创造能力的现状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家长会如何激发学生的灵感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家长会如何培养学生的创造力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家长会如何支持学生的灵感创造实践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家长会如何评估学生的灵感创造能力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提高学生灵感创造能力的需求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当前社会对于创新和创造力的要求越来越高，学生需要具备灵感创造能力以应对未来的挑战。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家长会的作用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家长会是学校与家庭之间的桥梁，能够促进家校合作，共同培养学生的灵感创造能力。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推动教育改革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家长会的参与和反馈可以促进学校的教育改革，推动学校更加注重学生的灵感创造能力培养，完善教育教学体系。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加强家校沟通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通过家长会，家长和学校可以及时了解学生的学习情况和需求，共同探讨提高学生灵感创造能力的方法和策略。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促进资源共享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家长会可以整合家庭和社会的资源，为学生提供更多的学习机会和实践平台，拓展学生的视野和思维方式。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增强学生的自信心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通过家长会的组织和活动，学生可以展示自己的才华和创意，得到家长和老师的认可和鼓励，从而增强学生的自信心和创造力。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家长会的作用和重要性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学生灵感创造能力的现状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当前学生在解决问题时，往往缺乏创新思维和独特见解，难以产生新的想法和解决方案。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创造力不足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学生往往过于注重知识记忆和应试技巧，而忽视了想象力的培养，导致思维僵化，难以拓展思维空间。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缺乏想象力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由于缺乏足够的知识储备和实践经验，学生在面对问题时难以激发灵感，无法产生具有创意的想法。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灵感匮乏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当前学生灵感创造能力的表现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教育体制限制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当前教育体制过于注重分数和升学率，导致学生缺乏自由探索和实践的机会，限制了灵感创造能力的发展。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教师素质参差不齐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部分教师缺乏创新意识和教学方法，难以引导学生培养灵感创造能力。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家庭和社会环境影响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家庭和社会环境对学生的创造力发展也有重要影响。一些家庭过于强调孩子的学习成绩，忽视了对其创造力和想象力的培养。同时，社会环境中的竞争压力也会对学生的创造力产生负面影响。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家长会如何激发学生的灵感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41" b="23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提供多元化的学习资源和环境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丰富的阅读材料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家长可以为孩子提供各种类型的书籍、杂志和报纸，让孩子接触到不同的观点和想法，从而激发他们的灵感。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多样化的学习工具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除了传统的纸质书籍，家长还可以利用数字资源，如在线课程、教育应用程序和多媒体内容，为孩子提供多样化的学习体验。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鼓励探索式学习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家长可以鼓励孩子在学习过程中进行探索和发现，让他们提出问题、寻找答案，并培养他们的好奇心和求知欲。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家长可以鼓励孩子参加学校的课外活动或社区组织，如艺术、音乐、体育或科学俱乐部，让孩子在实践中发掘自己的兴趣和潜力。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参加课外活动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家长可以鼓励孩子参加各种学术竞赛、创意比赛或挑战项目，这些活动可以激发孩子的竞争精神和创造力，同时也可以让他们学习到如何应对挑战和压力。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参与竞赛和挑战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家长可以在家里组织一些实践性项目，如手工制作、家庭园艺或家庭科学实验等，让孩子在实践中学习和创造。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组织家庭项目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鼓励学生参与实践活动和竞赛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鼓励跨学科学习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家长可以鼓励孩子学习不同学科的知识和技能，如文学、历史、科学、艺术等，让孩子了解不同领域的知识和思维方式。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培养创新思维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家长可以通过与孩子一起讨论问题、提出新想法或解决方案的方式来培养他们的创新思维。同时，也可以鼓励孩子尝试不同的方法和策略来解决问题。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提供创造性环境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家长可以为孩子提供一个充满创造性和想象力的环境，如艺术工作室、科学实验室或写作角落等，让孩子在这个环境中自由发挥他们的创造力和想象力。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培养学生的跨学科思维和创新能力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家长会如何培养学生的创造力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家长可以引导学生关注身边的事物，鼓励他们提出问题，并尝试提出假设和解决方案。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鼓励学生提出问题和假设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家长可以为学生提供各种学习资源，如图书、网络、实验器材等，支持他们进行自主学习和探究。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提供丰富的学习资源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家长可以引导学生对所学知识进行批判性思考，鼓励他们提出不同观点和解决方案。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培养学生的批判性思维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倡导学生自主学习和探究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https://d.book118.com/268134126014006032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2024-09-09T08:32:52.220</cp:lastPrinted>
  <dcterms:created xsi:type="dcterms:W3CDTF">2024-09-09T00:32:52Z</dcterms:created>
  <dcterms:modified xsi:type="dcterms:W3CDTF">2024-09-09T00:32:54Z</dcterms:modified>
</cp:coreProperties>
</file>