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2CA8B3-20B7-4194-83CC-9042B50898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E07881-E0F4-497F-8848-0762155D38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B1C157-00CA-49A2-BDE4-8F4EA8769B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10DF48-040C-4A28-9D45-0095B8F721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B585BEC-E637-4DFF-B7C2-D5CACB59E4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C064D75-F8B8-43AD-872A-264097D601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B87643-B77B-40C6-9D93-B08DD5D516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FBDF99-03CA-4719-A253-9A393167AA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52BD79-5A06-41F0-8BC7-89AB598277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95CF57-B90F-4F86-A43C-587B8EBB2D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C51EFC-0567-4ACE-93C7-522FA8D701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813500711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右腕部腱鞘囊肿手术查房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病例讨论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年龄：35岁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性别：男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籍贯：北京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职业：办公室职员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患者姓名：张三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患者基本信息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33796" y="3291448"/>
            <a:ext cx="2019300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主诉：右腕部疼痛、活动受限2个月，加重1周。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871147" y="3291448"/>
            <a:ext cx="2019300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现病史：患者2个月前无明显诱因出现右腕部疼痛，活动时加重，未予重视。1周前疼痛加重，影响日常生活和工作，遂来我院就诊。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5086385" y="3291448"/>
            <a:ext cx="2019300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既往史：无特殊。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08884" y="3291448"/>
            <a:ext cx="2019300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查体：右腕部可见一肿块，约2cm×1.5cm大小，质硬，活动度差，压痛明显。右手握力减弱。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9574070" y="3291448"/>
            <a:ext cx="2019300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辅助检查：X线检查示右腕部骨质未见异常；B超检查示右腕部腱鞘囊肿。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967443" y="1905233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手术过程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确保患者身体状况稳定，无手术禁忌症，签署手术知情同意书。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患者准备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手术器械准备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手术室准备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准备手术刀、止血钳、缝合线等必要的手术器械。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确保手术室无菌环境，准备好手术台和必要的监护设备。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手术准备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止血与缝合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对手术部位进行止血，然后缝合伤口。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切除囊肿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使用止血钳夹住囊肿，将其完全切除。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切开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在右腕部囊肿处做一个小切口，暴露囊肿。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根据患者情况选择合适的麻醉方式，如局部麻醉或全身麻醉。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对手术部位进行严格的消毒，防止感染。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手术步骤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囊肿被完全切除，无并发症发生。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708" r="1270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手术成功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患者需遵循医生的建议，按时服用药物，定期回诊复查。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随着伤口愈合，患者右腕部功能逐渐恢复。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功能恢复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手术结果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https://d.book118.com/268135007115006034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2024-09-13T06:32:23.949</cp:lastPrinted>
  <dcterms:created xsi:type="dcterms:W3CDTF">2024-09-12T22:32:23Z</dcterms:created>
  <dcterms:modified xsi:type="dcterms:W3CDTF">2024-09-12T22:32:25Z</dcterms:modified>
</cp:coreProperties>
</file>