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10BD5-4710-4318-B329-4EA216616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BDC75-83C8-4EE7-9D23-3A91DE3C1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82F7F-1DA7-42EC-9092-63DE5AE46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E5D62-A3D3-48FB-BC98-2414980C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60746-B126-4070-9858-775DF53A4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7CFAD-1AAC-41EC-8BF4-B41ED81F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B5973-AAE9-4B36-B18F-6B642B8F3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EA765-D1DE-465F-93BB-30355DDE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A1FBC-7456-4A14-94A3-E4F3EAB5E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0BF4F-8F8E-4657-AA16-6F7FFF09E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CEF24-0E35-449E-8635-2A3076493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6114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《食品过度包装》ppt课件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食品过度包装的定义与现状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食品过度包装的原因分析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如何减少食品过度包装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食品包装的发展趋势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食品过度包装的定义与现状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指食品包装超过保护、装饰或促销目的所需的包装量，即包装材料过多、体积过大、质量过重。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食品过度包装是指包装材料过多、体积过大、质量过重，超过了保护、装饰或促销目的所需的包装量。这种包装不仅增加了商品的成本，还可能对环境造成负面影响。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食品过度包装的定义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指当前市场上存在大量食品过度包装的现象，包括高档礼品、保健品等。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目前市场上存在大量的食品过度包装现象，尤其在一些高档礼品、保健品等领域。这些产品往往采用豪华的包装材料和设计，导致包装成本占据了产品总成本的大部分，同时也给环境带来了沉重的负担。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食品过度包装的现状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指食品过度包装对环境、资源、消费者权益等方面的影响。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过度包装不仅增加了商品的成本，还对环境造成了负面影响，如浪费资源、增加垃圾处理负担等。此外，过度包装还可能误导消费者，让他们误以为产品本身的价值与其价格相等，从而侵犯了消费者的权益。因此，减少食品过度包装对于保护环境、节约资源、维护消费者权益等方面都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食品过度包装的危害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食品过度包装的原因分析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消费者对食品品质和安全性的担忧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消费者往往认为包装精美的食品品质更高，安全性更有保障，因此更愿意选择包装豪华的产品。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追求时尚和个性化的消费心理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现代消费者追求时尚和个性化，而过度包装的食品往往更能满足这种心理需求，成为送礼或展示个人品味的首选。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03" r="301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64" r="13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商家通过过度包装提高产品的附加值，以获取更高的利润。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提高产品附加值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在竞争激烈的市场中，商家通过独特的包装设计使产品更具吸引力，提高市场竞争力。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增加产品差异性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商家营销策略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缺乏明确的法律法规限制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目前关于食品过度包装的法律法规尚不健全，缺乏明确的限制标准和监管措施，使得商家有机可乘。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在现有的法律法规下，执法部门对食品过度包装的执法力度不够，违法成本低，难以遏制商家的违规行为。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法律法规不健全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如何减少食品过度包装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https://d.book118.com/268136114075006036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2024-09-16T00:08:21.208</cp:lastPrinted>
  <dcterms:created xsi:type="dcterms:W3CDTF">2024-09-15T16:08:21Z</dcterms:created>
  <dcterms:modified xsi:type="dcterms:W3CDTF">2024-09-15T16:08:22Z</dcterms:modified>
</cp:coreProperties>
</file>