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3C8553-BD15-4A9F-8014-3709C36878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18C994-9E42-4455-BDAB-F8BED72578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2CD3F2-F22B-4116-92EE-32E4755152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0E5F97-3BC2-426F-BDC8-34DF631164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6A99CD5-4B57-47B5-AC85-1449208485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E14A0E1-C6CA-42C6-B3B5-A20ADE909D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B8DD22A-3F4B-428C-A7AB-639CFCC337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F4927D-91A3-459C-9724-95474D2835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DA9DBE-2230-410A-8EB0-E1FC911B3C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CEAD03-93DA-48A3-92A1-58A873AEAB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B20B67-63D1-4266-8412-B1F69C36CB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8137022007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催产素引产护理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催产素引产概述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催产素引产前的准备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催产素引产过程护理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催产素引产后护理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催产素引产护理案例分享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催产素引产概述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催产素是一种由下丘脑合成并分泌的激素，具有刺激子宫收缩的作用，是引产和催产的常用药物。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催产素引产适用于足月妊娠、过期妊娠、胎膜早破等需要终止妊娠的情况。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75" r="957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7150" r="7150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催产素引产是指通过使用催产素药物刺激子宫收缩，促使胎儿娩出的过程。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催产素引产的定义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孕妇怀孕时间已满37周，胎儿发育成熟，可以使用催产素引产。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足月妊娠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过期妊娠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胎膜早破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孕妇怀孕时间超过41周，仍未自然分娩，可以使用催产素引产。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胎膜在临产前发生破裂，导致羊水流出，可以使用催产素引产。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催产素引产的适用范围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使用催产素引产前，需要进行全面的产前检查，了解胎儿和母体的状况，确定引产的必要性。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使用催产素引产过程中，需要密切监测胎儿和母体的状况，及时发现和处理异常情况。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9009" b="900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使用催产素引产后，需要观察产后出血、感染等并发症的发生情况，及时采取措施进行预防和治疗。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38" b="783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催产素引产的注意事项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催产素引产前的准备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96" b="29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8363" b="836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产妇心理准备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了解催产素引产知识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向产妇介绍催产素引产的原理、过程和注意事项，以减轻其紧张和焦虑情绪。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建立信任关系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与产妇建立良好的沟通，解答其疑问，增强其对医护人员的信任感。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提供心理支持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鼓励产妇表达自己的感受和担忧，给予其安慰和支持，帮助其保持积极心态。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保持营养和水分摄入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指导产妇合理饮食，保证足够的营养和水分摄入，以维持体力。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促进休息和睡眠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为产妇提供安静舒适的环境，协助其保持充足的休息和睡眠，有助于缓解疲劳和促进体力恢复。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监测产程进展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密切监测产妇的产程进展情况，及时发现和处理异常情况。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产妇生理准备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准备催产素引产药物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确保催产素引产药物的品质、有效期和使用方法符合规范。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检查医疗设备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确保用于监测产妇生命体征和胎儿情况的医疗设备完好、准确、备用状态。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制定应急预案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针对可能出现的紧急情况制定应急预案，确保在紧急情况下能够迅速采取有效措施保障母婴安全。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医疗设备准备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催产素引产过程护理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https://d.book118.com/268137022007006050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2024-09-29T13:55:54.380</cp:lastPrinted>
  <dcterms:created xsi:type="dcterms:W3CDTF">2024-09-29T05:55:54Z</dcterms:created>
  <dcterms:modified xsi:type="dcterms:W3CDTF">2024-09-29T05:55:56Z</dcterms:modified>
</cp:coreProperties>
</file>