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8826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264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6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image" Target="../media/image1.png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image" Target="../media/image2.jpeg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tags" Target="../tags/tag4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image" Target="../media/image2.jpe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tags" Target="../tags/tag89.xml" /><Relationship Id="rId16" Type="http://schemas.openxmlformats.org/officeDocument/2006/relationships/tags" Target="../tags/tag90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image" Target="../media/image1.png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image" Target="../media/image2.jpeg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5A8458-D783-4AB9-8875-A8EFDBAB81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282D51-0D8F-45E5-9287-04A3795359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8FC052-6CA1-4F3E-9484-40E959466F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12973F-958C-474A-B44E-12CA3D1225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B0A1B03-9C53-43CA-9414-6C7FC3488E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3BCABD3-5BBF-42E8-832E-34D0CBC32D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E543557-ACFA-454E-8AA4-3B275FEFA0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1DFC55-2595-4E8A-B4AD-B3C6E79D39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93557A-B531-4213-8113-4454DCE394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579BA6-EBE5-4CD0-A14A-9A4A9A91A7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C95BC8-2260-4D5B-A6B8-295B026962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cxnSp>
        <p:nvCxnSpPr>
          <p:cNvPr id="3145731" name="直接连接符 17"/>
          <p:cNvCxnSpPr/>
          <p:nvPr>
            <p:custDataLst>
              <p:tags r:id="rId1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21"/>
          <p:cNvCxnSpPr/>
          <p:nvPr>
            <p:custDataLst>
              <p:tags r:id="rId2"/>
            </p:custDataLst>
          </p:nvPr>
        </p:nvCxnSpPr>
        <p:spPr>
          <a:xfrm>
            <a:off x="492369" y="62954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5" name="直接连接符 22"/>
          <p:cNvCxnSpPr/>
          <p:nvPr>
            <p:custDataLst>
              <p:tags r:id="rId3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VCG4117295196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alphaModFix amt="14000"/>
          </a:blip>
          <a:srcRect b="5546"/>
          <a:stretch>
            <a:fillRect/>
          </a:stretch>
        </p:blipFill>
        <p:spPr>
          <a:xfrm>
            <a:off x="9565991" y="3138078"/>
            <a:ext cx="2627604" cy="3719922"/>
          </a:xfrm>
          <a:prstGeom prst="rect">
            <a:avLst/>
          </a:prstGeom>
        </p:spPr>
      </p:pic>
      <p:sp>
        <p:nvSpPr>
          <p:cNvPr id="1048666" name="VCG211375358076"/>
          <p:cNvSpPr/>
          <p:nvPr>
            <p:custDataLst>
              <p:tags r:id="rId6"/>
            </p:custDataLst>
          </p:nvPr>
        </p:nvSpPr>
        <p:spPr>
          <a:xfrm>
            <a:off x="1710690" y="994410"/>
            <a:ext cx="2967990" cy="4873625"/>
          </a:xfrm>
          <a:prstGeom prst="roundRect">
            <a:avLst>
              <a:gd name="adj" fmla="val 50000"/>
            </a:avLst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68" name="矩形: 圆角 8"/>
          <p:cNvSpPr/>
          <p:nvPr>
            <p:custDataLst>
              <p:tags r:id="rId8"/>
            </p:custDataLst>
          </p:nvPr>
        </p:nvSpPr>
        <p:spPr>
          <a:xfrm>
            <a:off x="1553845" y="874395"/>
            <a:ext cx="3237865" cy="51314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70" name="椭圆 9"/>
          <p:cNvSpPr/>
          <p:nvPr>
            <p:custDataLst>
              <p:tags r:id="rId9"/>
            </p:custDataLst>
          </p:nvPr>
        </p:nvSpPr>
        <p:spPr>
          <a:xfrm>
            <a:off x="4504055" y="1584960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72" name="椭圆 25"/>
          <p:cNvSpPr/>
          <p:nvPr>
            <p:custDataLst>
              <p:tags r:id="rId10"/>
            </p:custDataLst>
          </p:nvPr>
        </p:nvSpPr>
        <p:spPr>
          <a:xfrm>
            <a:off x="1486535" y="4551045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cxnSp>
        <p:nvCxnSpPr>
          <p:cNvPr id="3145737" name="直接连接符 16"/>
          <p:cNvCxnSpPr/>
          <p:nvPr>
            <p:custDataLst>
              <p:tags r:id="rId1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4" name="署名"/>
          <p:cNvSpPr txBox="1">
            <a:spLocks noGrp="1"/>
          </p:cNvSpPr>
          <p:nvPr>
            <p:ph type="body" idx="3"/>
            <p:custDataLst>
              <p:tags r:id="rId12"/>
            </p:custDataLst>
          </p:nvPr>
        </p:nvSpPr>
        <p:spPr>
          <a:xfrm>
            <a:off x="5806440" y="4565015"/>
            <a:ext cx="5532120" cy="127952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13"/>
            </p:custDataLst>
          </p:nvPr>
        </p:nvSpPr>
        <p:spPr>
          <a:xfrm>
            <a:off x="5806344" y="3570812"/>
            <a:ext cx="5518150" cy="54356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 hasCustomPrompt="1"/>
            <p:custDataLst>
              <p:tags r:id="rId14"/>
            </p:custDataLst>
          </p:nvPr>
        </p:nvSpPr>
        <p:spPr>
          <a:xfrm>
            <a:off x="5806344" y="1303227"/>
            <a:ext cx="5532120" cy="22040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sz="54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/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08330" y="1289050"/>
            <a:ext cx="1096899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</a:defRPr>
            </a:lvl2pPr>
            <a:lvl3pPr>
              <a:defRPr>
                <a:latin typeface="+mn-ea"/>
                <a:ea typeface="+mn-ea"/>
              </a:defRPr>
            </a:lvl3pPr>
            <a:lvl4pPr>
              <a:defRPr>
                <a:latin typeface="+mn-ea"/>
                <a:ea typeface="+mn-ea"/>
              </a:defRPr>
            </a:lvl4pPr>
            <a:lvl5pPr>
              <a:defRPr>
                <a:latin typeface="+mn-ea"/>
                <a:ea typeface="+mn-ea"/>
              </a:defRPr>
            </a:lvl5pPr>
          </a:lstStyle>
          <a:p>
            <a:pPr lvl="0"/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/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/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/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/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88" name="标题"/>
          <p:cNvSpPr txBox="1">
            <a:spLocks noGrp="1"/>
          </p:cNvSpPr>
          <p:nvPr>
            <p:ph type="title" idx="2"/>
            <p:custDataLst>
              <p:tags r:id="rId2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9" name="直接连接符 6"/>
          <p:cNvCxnSpPr/>
          <p:nvPr>
            <p:custDataLst>
              <p:tags r:id="rId3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cxnSp>
        <p:nvCxnSpPr>
          <p:cNvPr id="3145741" name="直接连接符 8"/>
          <p:cNvCxnSpPr/>
          <p:nvPr>
            <p:custDataLst>
              <p:tags r:id="rId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6"/>
          <p:cNvCxnSpPr/>
          <p:nvPr>
            <p:custDataLst>
              <p:tags r:id="rId2"/>
            </p:custDataLst>
          </p:nvPr>
        </p:nvCxnSpPr>
        <p:spPr>
          <a:xfrm>
            <a:off x="492369" y="62319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6"/>
          <p:cNvCxnSpPr/>
          <p:nvPr>
            <p:custDataLst>
              <p:tags r:id="rId3"/>
            </p:custDataLst>
          </p:nvPr>
        </p:nvCxnSpPr>
        <p:spPr>
          <a:xfrm flipH="1" flipV="1">
            <a:off x="2926080" y="604911"/>
            <a:ext cx="0" cy="5627077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6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551815" y="1823085"/>
            <a:ext cx="2317115" cy="2828925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9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alpha val="71000"/>
                      </a:schemeClr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cxnSp>
        <p:nvCxnSpPr>
          <p:cNvPr id="3145747" name="直接连接符 17"/>
          <p:cNvCxnSpPr/>
          <p:nvPr>
            <p:custDataLst>
              <p:tags r:id="rId5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22"/>
          <p:cNvCxnSpPr/>
          <p:nvPr>
            <p:custDataLst>
              <p:tags r:id="rId6"/>
            </p:custDataLst>
          </p:nvPr>
        </p:nvCxnSpPr>
        <p:spPr>
          <a:xfrm>
            <a:off x="505167" y="567342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51" name="直接连接符 13"/>
          <p:cNvCxnSpPr/>
          <p:nvPr>
            <p:custDataLst>
              <p:tags r:id="rId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3" name="直接连接符 17"/>
          <p:cNvCxnSpPr/>
          <p:nvPr>
            <p:custDataLst>
              <p:tags r:id="rId2"/>
            </p:custDataLst>
          </p:nvPr>
        </p:nvCxnSpPr>
        <p:spPr>
          <a:xfrm>
            <a:off x="492369" y="62319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10"/>
          <p:cNvCxnSpPr/>
          <p:nvPr>
            <p:custDataLst>
              <p:tags r:id="rId3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7" name="直接连接符 22"/>
          <p:cNvCxnSpPr/>
          <p:nvPr>
            <p:custDataLst>
              <p:tags r:id="rId4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4" name="标题"/>
          <p:cNvSpPr txBox="1">
            <a:spLocks noGrp="1"/>
          </p:cNvSpPr>
          <p:nvPr>
            <p:ph type="title" idx="5"/>
            <p:custDataLst>
              <p:tags r:id="rId5"/>
            </p:custDataLst>
          </p:nvPr>
        </p:nvSpPr>
        <p:spPr>
          <a:xfrm>
            <a:off x="2587943" y="3900842"/>
            <a:ext cx="7016115" cy="161730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3600" b="0" i="0" u="none" strike="noStrike" kern="1200" cap="none" spc="300" normalizeH="0" baseline="0" noProof="1" err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6" name="矩形: 圆角 5"/>
          <p:cNvSpPr/>
          <p:nvPr>
            <p:custDataLst>
              <p:tags r:id="rId6"/>
            </p:custDataLst>
          </p:nvPr>
        </p:nvSpPr>
        <p:spPr>
          <a:xfrm rot="16200000">
            <a:off x="4876165" y="328930"/>
            <a:ext cx="2439670" cy="403733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08" name="椭圆 8"/>
          <p:cNvSpPr/>
          <p:nvPr>
            <p:custDataLst>
              <p:tags r:id="rId7"/>
            </p:custDataLst>
          </p:nvPr>
        </p:nvSpPr>
        <p:spPr>
          <a:xfrm rot="16200000">
            <a:off x="4639945" y="1193165"/>
            <a:ext cx="155575" cy="162560"/>
          </a:xfrm>
          <a:prstGeom prst="ellipse">
            <a:avLst/>
          </a:prstGeom>
          <a:solidFill>
            <a:schemeClr val="bg2"/>
          </a:solidFill>
          <a:ln w="2857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10" name="VCG211375358076"/>
          <p:cNvSpPr/>
          <p:nvPr>
            <p:custDataLst>
              <p:tags r:id="rId8"/>
            </p:custDataLst>
          </p:nvPr>
        </p:nvSpPr>
        <p:spPr>
          <a:xfrm>
            <a:off x="4265295" y="1339850"/>
            <a:ext cx="3661410" cy="2063750"/>
          </a:xfrm>
          <a:prstGeom prst="roundRect">
            <a:avLst>
              <a:gd name="adj" fmla="val 50000"/>
            </a:avLst>
          </a:prstGeom>
          <a:blipFill>
            <a:blip r:embed="rId9"/>
            <a:stretch>
              <a:fillRect t="-329" b="-191002"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12" name="节编号"/>
          <p:cNvSpPr txBox="1">
            <a:spLocks noGrp="1"/>
          </p:cNvSpPr>
          <p:nvPr>
            <p:ph type="body" idx="1" hasCustomPrompt="1"/>
            <p:custDataLst>
              <p:tags r:id="rId10"/>
            </p:custDataLst>
          </p:nvPr>
        </p:nvSpPr>
        <p:spPr>
          <a:xfrm>
            <a:off x="5276215" y="1837055"/>
            <a:ext cx="1610995" cy="11811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96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54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cxnSp>
        <p:nvCxnSpPr>
          <p:cNvPr id="3145759" name="直接连接符 10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0" name="正文"/>
          <p:cNvSpPr txBox="1">
            <a:spLocks noGrp="1"/>
          </p:cNvSpPr>
          <p:nvPr>
            <p:ph idx="3"/>
            <p:custDataLst>
              <p:tags r:id="rId2"/>
            </p:custDataLst>
          </p:nvPr>
        </p:nvSpPr>
        <p:spPr>
          <a:xfrm>
            <a:off x="6400800" y="1289050"/>
            <a:ext cx="517652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2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1289050"/>
            <a:ext cx="517652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cxnSp>
        <p:nvCxnSpPr>
          <p:cNvPr id="3145761" name="直接连接符 14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2" name="正文"/>
          <p:cNvSpPr txBox="1">
            <a:spLocks noGrp="1"/>
          </p:cNvSpPr>
          <p:nvPr>
            <p:ph idx="5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标题"/>
          <p:cNvSpPr txBox="1"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6235065" y="1353185"/>
            <a:ext cx="5342255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330" y="1353185"/>
            <a:ext cx="5342255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cxnSp>
        <p:nvCxnSpPr>
          <p:cNvPr id="3145763" name="直接连接符 6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4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cxnSp>
        <p:nvCxnSpPr>
          <p:cNvPr id="3145765" name="直接连接符 7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0" name="副标题"/>
          <p:cNvSpPr txBox="1">
            <a:spLocks noGrp="1"/>
          </p:cNvSpPr>
          <p:nvPr>
            <p:ph type="body" idx="2" hasCustomPrompt="1"/>
            <p:custDataLst>
              <p:tags r:id="rId2"/>
            </p:custDataLst>
          </p:nvPr>
        </p:nvSpPr>
        <p:spPr>
          <a:xfrm>
            <a:off x="608400" y="1030605"/>
            <a:ext cx="10968990" cy="50355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cxnSp>
        <p:nvCxnSpPr>
          <p:cNvPr id="3145767" name="直接连接符 11"/>
          <p:cNvCxnSpPr/>
          <p:nvPr>
            <p:custDataLst>
              <p:tags r:id="rId1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9" name="直接连接符 10"/>
          <p:cNvCxnSpPr/>
          <p:nvPr>
            <p:custDataLst>
              <p:tags r:id="rId2"/>
            </p:custDataLst>
          </p:nvPr>
        </p:nvCxnSpPr>
        <p:spPr>
          <a:xfrm>
            <a:off x="492369" y="62954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1" name="直接连接符 9"/>
          <p:cNvCxnSpPr/>
          <p:nvPr>
            <p:custDataLst>
              <p:tags r:id="rId3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VCG4117295196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alphaModFix amt="14000"/>
          </a:blip>
          <a:srcRect b="5546"/>
          <a:stretch>
            <a:fillRect/>
          </a:stretch>
        </p:blipFill>
        <p:spPr>
          <a:xfrm>
            <a:off x="9565991" y="3138078"/>
            <a:ext cx="2627604" cy="3719922"/>
          </a:xfrm>
          <a:prstGeom prst="rect">
            <a:avLst/>
          </a:prstGeom>
        </p:spPr>
      </p:pic>
      <p:sp>
        <p:nvSpPr>
          <p:cNvPr id="1048780" name="VCG211375358076"/>
          <p:cNvSpPr/>
          <p:nvPr>
            <p:custDataLst>
              <p:tags r:id="rId6"/>
            </p:custDataLst>
          </p:nvPr>
        </p:nvSpPr>
        <p:spPr>
          <a:xfrm>
            <a:off x="1710690" y="994410"/>
            <a:ext cx="2967990" cy="4873625"/>
          </a:xfrm>
          <a:prstGeom prst="roundRect">
            <a:avLst>
              <a:gd name="adj" fmla="val 50000"/>
            </a:avLst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2" name="矩形: 圆角 16"/>
          <p:cNvSpPr/>
          <p:nvPr>
            <p:custDataLst>
              <p:tags r:id="rId8"/>
            </p:custDataLst>
          </p:nvPr>
        </p:nvSpPr>
        <p:spPr>
          <a:xfrm>
            <a:off x="1553845" y="874395"/>
            <a:ext cx="3237865" cy="51314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4" name="椭圆 17"/>
          <p:cNvSpPr/>
          <p:nvPr>
            <p:custDataLst>
              <p:tags r:id="rId9"/>
            </p:custDataLst>
          </p:nvPr>
        </p:nvSpPr>
        <p:spPr>
          <a:xfrm>
            <a:off x="4510405" y="1584960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rgbClr val="F6FB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6" name="椭圆 18"/>
          <p:cNvSpPr/>
          <p:nvPr>
            <p:custDataLst>
              <p:tags r:id="rId10"/>
            </p:custDataLst>
          </p:nvPr>
        </p:nvSpPr>
        <p:spPr>
          <a:xfrm>
            <a:off x="1511935" y="4551045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rgbClr val="F6FB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cxnSp>
        <p:nvCxnSpPr>
          <p:cNvPr id="3145773" name="直接连接符 19"/>
          <p:cNvCxnSpPr/>
          <p:nvPr>
            <p:custDataLst>
              <p:tags r:id="rId1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署名"/>
          <p:cNvSpPr txBox="1">
            <a:spLocks noGrp="1"/>
          </p:cNvSpPr>
          <p:nvPr>
            <p:ph type="body" idx="2"/>
            <p:custDataLst>
              <p:tags r:id="rId12"/>
            </p:custDataLst>
          </p:nvPr>
        </p:nvSpPr>
        <p:spPr>
          <a:xfrm>
            <a:off x="5807075" y="4437380"/>
            <a:ext cx="5518150" cy="135064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90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5793009" y="1584960"/>
            <a:ext cx="5532120" cy="2480842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80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/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92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1.xml" /><Relationship Id="rId13" Type="http://schemas.openxmlformats.org/officeDocument/2006/relationships/tags" Target="../tags/tag92.xml" /><Relationship Id="rId14" Type="http://schemas.openxmlformats.org/officeDocument/2006/relationships/tags" Target="../tags/tag93.xml" /><Relationship Id="rId15" Type="http://schemas.openxmlformats.org/officeDocument/2006/relationships/tags" Target="../tags/tag94.xml" /><Relationship Id="rId16" Type="http://schemas.openxmlformats.org/officeDocument/2006/relationships/tags" Target="../tags/tag95.xml" /><Relationship Id="rId17" Type="http://schemas.openxmlformats.org/officeDocument/2006/relationships/tags" Target="../tags/tag96.xml" /><Relationship Id="rId18" Type="http://schemas.openxmlformats.org/officeDocument/2006/relationships/tags" Target="../tags/tag97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7"/>
          <p:cNvCxnSpPr/>
          <p:nvPr>
            <p:custDataLst>
              <p:tags r:id="rId12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6"/>
            </p:custDataLst>
          </p:nvPr>
        </p:nvSpPr>
        <p:spPr>
          <a:xfrm>
            <a:off x="608330" y="1359535"/>
            <a:ext cx="10968990" cy="480758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/>
            <a:r>
              <a:rPr lang="zh-CN" altLang="en-US"/>
              <a:t>三级</a:t>
            </a:r>
            <a:endParaRPr lang="zh-CN" altLang="en-US"/>
          </a:p>
          <a:p>
            <a:pPr marR="0" lvl="3"/>
            <a:r>
              <a:rPr lang="zh-CN" altLang="en-US"/>
              <a:t>四级</a:t>
            </a:r>
            <a:endParaRPr lang="zh-CN" altLang="en-US"/>
          </a:p>
          <a:p>
            <a:pPr marR="0"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14680" y="365126"/>
            <a:ext cx="10962640" cy="596762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8816" r:id="rId2"/>
    <p:sldLayoutId id="2147488817" r:id="rId3"/>
    <p:sldLayoutId id="2147488818" r:id="rId4"/>
    <p:sldLayoutId id="2147488819" r:id="rId5"/>
    <p:sldLayoutId id="2147488820" r:id="rId6"/>
    <p:sldLayoutId id="2147488821" r:id="rId7"/>
    <p:sldLayoutId id="2147488822" r:id="rId8"/>
    <p:sldLayoutId id="2147488823" r:id="rId9"/>
    <p:sldLayoutId id="2147488824" r:id="rId10"/>
    <p:sldLayoutId id="2147488825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2700000" scaled="0"/>
          </a:gradFill>
          <a:latin typeface="+mj-ea"/>
          <a:ea typeface="+mj-ea"/>
          <a:cs typeface="MiSans Normal" panose="00000500000000000000" pitchFamily="2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pitchFamily="2" charset="-122"/>
          <a:sym typeface="+mn-ea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16.xml" /><Relationship Id="rId4" Type="http://schemas.openxmlformats.org/officeDocument/2006/relationships/tags" Target="../tags/tag117.xml" /><Relationship Id="rId5" Type="http://schemas.openxmlformats.org/officeDocument/2006/relationships/tags" Target="../tags/tag1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Relationship Id="rId5" Type="http://schemas.openxmlformats.org/officeDocument/2006/relationships/tags" Target="../tags/tag122.xml" /><Relationship Id="rId6" Type="http://schemas.openxmlformats.org/officeDocument/2006/relationships/tags" Target="../tags/tag123.xml" /><Relationship Id="rId7" Type="http://schemas.openxmlformats.org/officeDocument/2006/relationships/tags" Target="../tags/tag124.xml" /><Relationship Id="rId8" Type="http://schemas.openxmlformats.org/officeDocument/2006/relationships/tags" Target="../tags/tag125.xml" /><Relationship Id="rId9" Type="http://schemas.openxmlformats.org/officeDocument/2006/relationships/tags" Target="../tags/tag12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5.xml" /><Relationship Id="rId11" Type="http://schemas.openxmlformats.org/officeDocument/2006/relationships/tags" Target="../tags/tag136.xml" /><Relationship Id="rId12" Type="http://schemas.openxmlformats.org/officeDocument/2006/relationships/tags" Target="../tags/tag137.xml" /><Relationship Id="rId13" Type="http://schemas.openxmlformats.org/officeDocument/2006/relationships/tags" Target="../tags/tag138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Relationship Id="rId6" Type="http://schemas.openxmlformats.org/officeDocument/2006/relationships/tags" Target="../tags/tag131.xml" /><Relationship Id="rId7" Type="http://schemas.openxmlformats.org/officeDocument/2006/relationships/tags" Target="../tags/tag132.xml" /><Relationship Id="rId8" Type="http://schemas.openxmlformats.org/officeDocument/2006/relationships/tags" Target="../tags/tag133.xml" /><Relationship Id="rId9" Type="http://schemas.openxmlformats.org/officeDocument/2006/relationships/tags" Target="../tags/tag13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2" Type="http://schemas.openxmlformats.org/officeDocument/2006/relationships/tags" Target="../tags/tag139.xml" /><Relationship Id="rId3" Type="http://schemas.openxmlformats.org/officeDocument/2006/relationships/tags" Target="../tags/tag140.xml" /><Relationship Id="rId4" Type="http://schemas.openxmlformats.org/officeDocument/2006/relationships/tags" Target="../tags/tag141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2.xml" /><Relationship Id="rId11" Type="http://schemas.openxmlformats.org/officeDocument/2006/relationships/tags" Target="../tags/tag163.xml" /><Relationship Id="rId12" Type="http://schemas.openxmlformats.org/officeDocument/2006/relationships/tags" Target="../tags/tag164.xml" /><Relationship Id="rId13" Type="http://schemas.openxmlformats.org/officeDocument/2006/relationships/tags" Target="../tags/tag165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4.xml" /><Relationship Id="rId11" Type="http://schemas.openxmlformats.org/officeDocument/2006/relationships/tags" Target="../tags/tag175.xml" /><Relationship Id="rId12" Type="http://schemas.openxmlformats.org/officeDocument/2006/relationships/tags" Target="../tags/tag176.xml" /><Relationship Id="rId13" Type="http://schemas.openxmlformats.org/officeDocument/2006/relationships/tags" Target="../tags/tag177.xml" /><Relationship Id="rId14" Type="http://schemas.openxmlformats.org/officeDocument/2006/relationships/tags" Target="../tags/tag178.xml" /><Relationship Id="rId15" Type="http://schemas.openxmlformats.org/officeDocument/2006/relationships/tags" Target="../tags/tag179.xml" /><Relationship Id="rId16" Type="http://schemas.openxmlformats.org/officeDocument/2006/relationships/tags" Target="../tags/tag180.xml" /><Relationship Id="rId17" Type="http://schemas.openxmlformats.org/officeDocument/2006/relationships/tags" Target="../tags/tag181.xml" /><Relationship Id="rId18" Type="http://schemas.openxmlformats.org/officeDocument/2006/relationships/tags" Target="../tags/tag182.xml" /><Relationship Id="rId19" Type="http://schemas.openxmlformats.org/officeDocument/2006/relationships/tags" Target="../tags/tag183.xml" /><Relationship Id="rId2" Type="http://schemas.openxmlformats.org/officeDocument/2006/relationships/tags" Target="../tags/tag166.xml" /><Relationship Id="rId3" Type="http://schemas.openxmlformats.org/officeDocument/2006/relationships/tags" Target="../tags/tag167.xml" /><Relationship Id="rId4" Type="http://schemas.openxmlformats.org/officeDocument/2006/relationships/tags" Target="../tags/tag168.xml" /><Relationship Id="rId5" Type="http://schemas.openxmlformats.org/officeDocument/2006/relationships/tags" Target="../tags/tag169.xml" /><Relationship Id="rId6" Type="http://schemas.openxmlformats.org/officeDocument/2006/relationships/tags" Target="../tags/tag170.xml" /><Relationship Id="rId7" Type="http://schemas.openxmlformats.org/officeDocument/2006/relationships/tags" Target="../tags/tag171.xml" /><Relationship Id="rId8" Type="http://schemas.openxmlformats.org/officeDocument/2006/relationships/tags" Target="../tags/tag172.xml" /><Relationship Id="rId9" Type="http://schemas.openxmlformats.org/officeDocument/2006/relationships/tags" Target="../tags/tag17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2.xml" /><Relationship Id="rId11" Type="http://schemas.openxmlformats.org/officeDocument/2006/relationships/tags" Target="../tags/tag193.xml" /><Relationship Id="rId12" Type="http://schemas.openxmlformats.org/officeDocument/2006/relationships/tags" Target="../tags/tag194.xml" /><Relationship Id="rId13" Type="http://schemas.openxmlformats.org/officeDocument/2006/relationships/tags" Target="../tags/tag195.xml" /><Relationship Id="rId2" Type="http://schemas.openxmlformats.org/officeDocument/2006/relationships/tags" Target="../tags/tag184.xml" /><Relationship Id="rId3" Type="http://schemas.openxmlformats.org/officeDocument/2006/relationships/tags" Target="../tags/tag185.xml" /><Relationship Id="rId4" Type="http://schemas.openxmlformats.org/officeDocument/2006/relationships/tags" Target="../tags/tag186.xml" /><Relationship Id="rId5" Type="http://schemas.openxmlformats.org/officeDocument/2006/relationships/tags" Target="../tags/tag187.xml" /><Relationship Id="rId6" Type="http://schemas.openxmlformats.org/officeDocument/2006/relationships/tags" Target="../tags/tag188.xml" /><Relationship Id="rId7" Type="http://schemas.openxmlformats.org/officeDocument/2006/relationships/tags" Target="../tags/tag189.xml" /><Relationship Id="rId8" Type="http://schemas.openxmlformats.org/officeDocument/2006/relationships/tags" Target="../tags/tag190.xml" /><Relationship Id="rId9" Type="http://schemas.openxmlformats.org/officeDocument/2006/relationships/tags" Target="../tags/tag19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4.xml" /><Relationship Id="rId11" Type="http://schemas.openxmlformats.org/officeDocument/2006/relationships/tags" Target="../tags/tag205.xml" /><Relationship Id="rId12" Type="http://schemas.openxmlformats.org/officeDocument/2006/relationships/tags" Target="../tags/tag206.xml" /><Relationship Id="rId13" Type="http://schemas.openxmlformats.org/officeDocument/2006/relationships/tags" Target="../tags/tag207.xml" /><Relationship Id="rId14" Type="http://schemas.openxmlformats.org/officeDocument/2006/relationships/tags" Target="../tags/tag208.xml" /><Relationship Id="rId15" Type="http://schemas.openxmlformats.org/officeDocument/2006/relationships/tags" Target="../tags/tag209.xml" /><Relationship Id="rId16" Type="http://schemas.openxmlformats.org/officeDocument/2006/relationships/tags" Target="../tags/tag210.xml" /><Relationship Id="rId17" Type="http://schemas.openxmlformats.org/officeDocument/2006/relationships/tags" Target="../tags/tag211.xml" /><Relationship Id="rId18" Type="http://schemas.openxmlformats.org/officeDocument/2006/relationships/tags" Target="../tags/tag212.xml" /><Relationship Id="rId19" Type="http://schemas.openxmlformats.org/officeDocument/2006/relationships/tags" Target="../tags/tag213.xml" /><Relationship Id="rId2" Type="http://schemas.openxmlformats.org/officeDocument/2006/relationships/tags" Target="../tags/tag196.xml" /><Relationship Id="rId20" Type="http://schemas.openxmlformats.org/officeDocument/2006/relationships/tags" Target="../tags/tag214.xml" /><Relationship Id="rId21" Type="http://schemas.openxmlformats.org/officeDocument/2006/relationships/tags" Target="../tags/tag215.xml" /><Relationship Id="rId22" Type="http://schemas.openxmlformats.org/officeDocument/2006/relationships/tags" Target="../tags/tag216.xml" /><Relationship Id="rId23" Type="http://schemas.openxmlformats.org/officeDocument/2006/relationships/tags" Target="../tags/tag217.xml" /><Relationship Id="rId24" Type="http://schemas.openxmlformats.org/officeDocument/2006/relationships/tags" Target="../tags/tag218.xml" /><Relationship Id="rId25" Type="http://schemas.openxmlformats.org/officeDocument/2006/relationships/tags" Target="../tags/tag219.xml" /><Relationship Id="rId26" Type="http://schemas.openxmlformats.org/officeDocument/2006/relationships/tags" Target="../tags/tag220.xml" /><Relationship Id="rId27" Type="http://schemas.openxmlformats.org/officeDocument/2006/relationships/tags" Target="../tags/tag221.xml" /><Relationship Id="rId28" Type="http://schemas.openxmlformats.org/officeDocument/2006/relationships/tags" Target="../tags/tag222.xml" /><Relationship Id="rId29" Type="http://schemas.openxmlformats.org/officeDocument/2006/relationships/tags" Target="../tags/tag223.xml" /><Relationship Id="rId3" Type="http://schemas.openxmlformats.org/officeDocument/2006/relationships/tags" Target="../tags/tag197.xml" /><Relationship Id="rId30" Type="http://schemas.openxmlformats.org/officeDocument/2006/relationships/tags" Target="../tags/tag224.xml" /><Relationship Id="rId4" Type="http://schemas.openxmlformats.org/officeDocument/2006/relationships/tags" Target="../tags/tag198.xml" /><Relationship Id="rId5" Type="http://schemas.openxmlformats.org/officeDocument/2006/relationships/tags" Target="../tags/tag199.xml" /><Relationship Id="rId6" Type="http://schemas.openxmlformats.org/officeDocument/2006/relationships/tags" Target="../tags/tag200.xml" /><Relationship Id="rId7" Type="http://schemas.openxmlformats.org/officeDocument/2006/relationships/tags" Target="../tags/tag201.xml" /><Relationship Id="rId8" Type="http://schemas.openxmlformats.org/officeDocument/2006/relationships/tags" Target="../tags/tag202.xml" /><Relationship Id="rId9" Type="http://schemas.openxmlformats.org/officeDocument/2006/relationships/tags" Target="../tags/tag20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225.xml" /><Relationship Id="rId4" Type="http://schemas.openxmlformats.org/officeDocument/2006/relationships/tags" Target="../tags/tag226.xml" /><Relationship Id="rId5" Type="http://schemas.openxmlformats.org/officeDocument/2006/relationships/tags" Target="../tags/tag22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6.xml" /><Relationship Id="rId11" Type="http://schemas.openxmlformats.org/officeDocument/2006/relationships/tags" Target="../tags/tag237.xml" /><Relationship Id="rId12" Type="http://schemas.openxmlformats.org/officeDocument/2006/relationships/tags" Target="../tags/tag238.xml" /><Relationship Id="rId13" Type="http://schemas.openxmlformats.org/officeDocument/2006/relationships/tags" Target="../tags/tag239.xml" /><Relationship Id="rId2" Type="http://schemas.openxmlformats.org/officeDocument/2006/relationships/tags" Target="../tags/tag228.xml" /><Relationship Id="rId3" Type="http://schemas.openxmlformats.org/officeDocument/2006/relationships/tags" Target="../tags/tag229.xml" /><Relationship Id="rId4" Type="http://schemas.openxmlformats.org/officeDocument/2006/relationships/tags" Target="../tags/tag230.xml" /><Relationship Id="rId5" Type="http://schemas.openxmlformats.org/officeDocument/2006/relationships/tags" Target="../tags/tag231.xml" /><Relationship Id="rId6" Type="http://schemas.openxmlformats.org/officeDocument/2006/relationships/tags" Target="../tags/tag232.xml" /><Relationship Id="rId7" Type="http://schemas.openxmlformats.org/officeDocument/2006/relationships/tags" Target="../tags/tag233.xml" /><Relationship Id="rId8" Type="http://schemas.openxmlformats.org/officeDocument/2006/relationships/tags" Target="../tags/tag234.xml" /><Relationship Id="rId9" Type="http://schemas.openxmlformats.org/officeDocument/2006/relationships/tags" Target="../tags/tag23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8.xml" /><Relationship Id="rId11" Type="http://schemas.openxmlformats.org/officeDocument/2006/relationships/tags" Target="../tags/tag249.xml" /><Relationship Id="rId12" Type="http://schemas.openxmlformats.org/officeDocument/2006/relationships/tags" Target="../tags/tag250.xml" /><Relationship Id="rId13" Type="http://schemas.openxmlformats.org/officeDocument/2006/relationships/tags" Target="../tags/tag251.xml" /><Relationship Id="rId2" Type="http://schemas.openxmlformats.org/officeDocument/2006/relationships/tags" Target="../tags/tag240.xml" /><Relationship Id="rId3" Type="http://schemas.openxmlformats.org/officeDocument/2006/relationships/tags" Target="../tags/tag241.xml" /><Relationship Id="rId4" Type="http://schemas.openxmlformats.org/officeDocument/2006/relationships/tags" Target="../tags/tag242.xml" /><Relationship Id="rId5" Type="http://schemas.openxmlformats.org/officeDocument/2006/relationships/tags" Target="../tags/tag243.xml" /><Relationship Id="rId6" Type="http://schemas.openxmlformats.org/officeDocument/2006/relationships/tags" Target="../tags/tag244.xml" /><Relationship Id="rId7" Type="http://schemas.openxmlformats.org/officeDocument/2006/relationships/tags" Target="../tags/tag245.xml" /><Relationship Id="rId8" Type="http://schemas.openxmlformats.org/officeDocument/2006/relationships/tags" Target="../tags/tag246.xml" /><Relationship Id="rId9" Type="http://schemas.openxmlformats.org/officeDocument/2006/relationships/tags" Target="../tags/tag24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0.xml" /><Relationship Id="rId11" Type="http://schemas.openxmlformats.org/officeDocument/2006/relationships/tags" Target="../tags/tag261.xml" /><Relationship Id="rId12" Type="http://schemas.openxmlformats.org/officeDocument/2006/relationships/tags" Target="../tags/tag262.xml" /><Relationship Id="rId13" Type="http://schemas.openxmlformats.org/officeDocument/2006/relationships/tags" Target="../tags/tag263.xml" /><Relationship Id="rId2" Type="http://schemas.openxmlformats.org/officeDocument/2006/relationships/tags" Target="../tags/tag252.xml" /><Relationship Id="rId3" Type="http://schemas.openxmlformats.org/officeDocument/2006/relationships/tags" Target="../tags/tag253.xml" /><Relationship Id="rId4" Type="http://schemas.openxmlformats.org/officeDocument/2006/relationships/tags" Target="../tags/tag254.xml" /><Relationship Id="rId5" Type="http://schemas.openxmlformats.org/officeDocument/2006/relationships/tags" Target="../tags/tag255.xml" /><Relationship Id="rId6" Type="http://schemas.openxmlformats.org/officeDocument/2006/relationships/tags" Target="../tags/tag256.xml" /><Relationship Id="rId7" Type="http://schemas.openxmlformats.org/officeDocument/2006/relationships/tags" Target="../tags/tag257.xml" /><Relationship Id="rId8" Type="http://schemas.openxmlformats.org/officeDocument/2006/relationships/tags" Target="../tags/tag258.xml" /><Relationship Id="rId9" Type="http://schemas.openxmlformats.org/officeDocument/2006/relationships/tags" Target="../tags/tag259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8137121002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WPS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标题 7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3704"/>
          </a:bodyPr>
          <a:lstStyle/>
          <a:p>
            <a:r>
              <a:rPr lang="zh-CN" altLang="en-US"/>
              <a:t>运动员营养补充注意事项及食疗指南</a:t>
            </a:r>
            <a:endParaRPr lang="zh-CN" altLang="en-US"/>
          </a:p>
        </p:txBody>
      </p:sp>
    </p:spTree>
    <p:custDataLst>
      <p:tags r:id="rId6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20" name="序号"/>
          <p:cNvSpPr txBox="1"/>
          <p:nvPr>
            <p:custDataLst>
              <p:tags r:id="rId4"/>
            </p:custDataLst>
          </p:nvPr>
        </p:nvSpPr>
        <p:spPr>
          <a:xfrm>
            <a:off x="3342005" y="133921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01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5"/>
            </p:custDataLst>
          </p:nvPr>
        </p:nvSpPr>
        <p:spPr>
          <a:xfrm>
            <a:off x="4284980" y="104902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运动员营养补充的重要性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4" name="序号"/>
          <p:cNvSpPr txBox="1"/>
          <p:nvPr>
            <p:custDataLst>
              <p:tags r:id="rId6"/>
            </p:custDataLst>
          </p:nvPr>
        </p:nvSpPr>
        <p:spPr>
          <a:xfrm>
            <a:off x="7534275" y="133921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02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6" name="标题"/>
          <p:cNvSpPr txBox="1"/>
          <p:nvPr>
            <p:custDataLst>
              <p:tags r:id="rId7"/>
            </p:custDataLst>
          </p:nvPr>
        </p:nvSpPr>
        <p:spPr>
          <a:xfrm>
            <a:off x="8477250" y="104902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运动员营养补充的基本原则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8" name="序号"/>
          <p:cNvSpPr txBox="1"/>
          <p:nvPr>
            <p:custDataLst>
              <p:tags r:id="rId8"/>
            </p:custDataLst>
          </p:nvPr>
        </p:nvSpPr>
        <p:spPr>
          <a:xfrm>
            <a:off x="3342005" y="300355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03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0" name="标题"/>
          <p:cNvSpPr txBox="1"/>
          <p:nvPr>
            <p:custDataLst>
              <p:tags r:id="rId9"/>
            </p:custDataLst>
          </p:nvPr>
        </p:nvSpPr>
        <p:spPr>
          <a:xfrm>
            <a:off x="4284980" y="2713355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运动员营养补充的注意事项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2" name="序号"/>
          <p:cNvSpPr txBox="1"/>
          <p:nvPr>
            <p:custDataLst>
              <p:tags r:id="rId10"/>
            </p:custDataLst>
          </p:nvPr>
        </p:nvSpPr>
        <p:spPr>
          <a:xfrm>
            <a:off x="7534275" y="300355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04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4" name="标题"/>
          <p:cNvSpPr txBox="1"/>
          <p:nvPr>
            <p:custDataLst>
              <p:tags r:id="rId11"/>
            </p:custDataLst>
          </p:nvPr>
        </p:nvSpPr>
        <p:spPr>
          <a:xfrm>
            <a:off x="8477250" y="2713355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运动员食疗指南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6" name="序号"/>
          <p:cNvSpPr txBox="1"/>
          <p:nvPr>
            <p:custDataLst>
              <p:tags r:id="rId12"/>
            </p:custDataLst>
          </p:nvPr>
        </p:nvSpPr>
        <p:spPr>
          <a:xfrm>
            <a:off x="3342005" y="466788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05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8" name="标题"/>
          <p:cNvSpPr txBox="1"/>
          <p:nvPr>
            <p:custDataLst>
              <p:tags r:id="rId13"/>
            </p:custDataLst>
          </p:nvPr>
        </p:nvSpPr>
        <p:spPr>
          <a:xfrm>
            <a:off x="4284980" y="437769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运动员营养补充的误区与纠正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40" name="序号"/>
          <p:cNvSpPr txBox="1"/>
          <p:nvPr>
            <p:custDataLst>
              <p:tags r:id="rId14"/>
            </p:custDataLst>
          </p:nvPr>
        </p:nvSpPr>
        <p:spPr>
          <a:xfrm>
            <a:off x="7534275" y="466788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06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42" name="标题"/>
          <p:cNvSpPr txBox="1"/>
          <p:nvPr>
            <p:custDataLst>
              <p:tags r:id="rId15"/>
            </p:custDataLst>
          </p:nvPr>
        </p:nvSpPr>
        <p:spPr>
          <a:xfrm>
            <a:off x="8477250" y="437769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运动员营养补充的未来展望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</p:spTree>
    <p:custDataLst>
      <p:tags r:id="rId16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2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运动员营养补充的重要性</a:t>
            </a:r>
            <a:endParaRPr lang="zh-CN" altLang="en-US"/>
          </a:p>
        </p:txBody>
      </p:sp>
      <p:sp>
        <p:nvSpPr>
          <p:cNvPr id="104887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2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维持身体健康</a:t>
            </a:r>
            <a:endParaRPr lang="zh-CN" altLang="en-US"/>
          </a:p>
        </p:txBody>
      </p:sp>
      <p:sp>
        <p:nvSpPr>
          <p:cNvPr id="1048922" name="五边形 30"/>
          <p:cNvSpPr/>
          <p:nvPr>
            <p:custDataLst>
              <p:tags r:id="rId2"/>
            </p:custDataLst>
          </p:nvPr>
        </p:nvSpPr>
        <p:spPr>
          <a:xfrm>
            <a:off x="608330" y="3192578"/>
            <a:ext cx="2907263" cy="1181764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24" name="燕尾形 36"/>
          <p:cNvSpPr/>
          <p:nvPr>
            <p:custDataLst>
              <p:tags r:id="rId3"/>
            </p:custDataLst>
          </p:nvPr>
        </p:nvSpPr>
        <p:spPr>
          <a:xfrm>
            <a:off x="3220372" y="319257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26" name="燕尾形 37"/>
          <p:cNvSpPr/>
          <p:nvPr>
            <p:custDataLst>
              <p:tags r:id="rId4"/>
            </p:custDataLst>
          </p:nvPr>
        </p:nvSpPr>
        <p:spPr>
          <a:xfrm>
            <a:off x="8444456" y="319257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28" name="燕尾形 38"/>
          <p:cNvSpPr/>
          <p:nvPr>
            <p:custDataLst>
              <p:tags r:id="rId5"/>
            </p:custDataLst>
          </p:nvPr>
        </p:nvSpPr>
        <p:spPr>
          <a:xfrm>
            <a:off x="5832414" y="319257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30" name="文本框 3"/>
          <p:cNvSpPr txBox="1"/>
          <p:nvPr>
            <p:custDataLst>
              <p:tags r:id="rId6"/>
            </p:custDataLst>
          </p:nvPr>
        </p:nvSpPr>
        <p:spPr>
          <a:xfrm>
            <a:off x="3159565" y="4626381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运动员需要充足的营养来支持高强度的训练和比赛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32" name="文本框 6"/>
          <p:cNvSpPr txBox="1"/>
          <p:nvPr>
            <p:custDataLst>
              <p:tags r:id="rId7"/>
            </p:custDataLst>
          </p:nvPr>
        </p:nvSpPr>
        <p:spPr>
          <a:xfrm>
            <a:off x="608330" y="1539342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营养补充是维持身体健康的基础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34" name="文本框 7"/>
          <p:cNvSpPr txBox="1"/>
          <p:nvPr>
            <p:custDataLst>
              <p:tags r:id="rId8"/>
            </p:custDataLst>
          </p:nvPr>
        </p:nvSpPr>
        <p:spPr>
          <a:xfrm>
            <a:off x="5830652" y="1539342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营养补充可以帮助运动员恢复体力，提高运动表现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36" name="文本框 8"/>
          <p:cNvSpPr txBox="1"/>
          <p:nvPr>
            <p:custDataLst>
              <p:tags r:id="rId9"/>
            </p:custDataLst>
          </p:nvPr>
        </p:nvSpPr>
        <p:spPr>
          <a:xfrm>
            <a:off x="8441812" y="4626381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营养补充还可以预防运动损伤和疾病，延长运动生涯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7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提高运动表现</a:t>
            </a:r>
            <a:endParaRPr lang="zh-CN" altLang="en-US"/>
          </a:p>
        </p:txBody>
      </p:sp>
      <p:sp>
        <p:nvSpPr>
          <p:cNvPr id="1048972" name="任意多边形 20"/>
          <p:cNvSpPr/>
          <p:nvPr>
            <p:custDataLst>
              <p:tags r:id="rId2"/>
            </p:custDataLst>
          </p:nvPr>
        </p:nvSpPr>
        <p:spPr>
          <a:xfrm rot="2700000">
            <a:off x="1537429" y="1289050"/>
            <a:ext cx="1331163" cy="133347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7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168000" y="3091622"/>
            <a:ext cx="2070509" cy="31579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营养补充有助于提高运动员的身体素质和运动能力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6" name="矩形 42"/>
          <p:cNvSpPr/>
          <p:nvPr>
            <p:custDataLst>
              <p:tags r:id="rId4"/>
            </p:custDataLst>
          </p:nvPr>
        </p:nvSpPr>
        <p:spPr>
          <a:xfrm>
            <a:off x="1305101" y="2699906"/>
            <a:ext cx="1795952" cy="12718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78" name="任意多边形 18"/>
          <p:cNvSpPr/>
          <p:nvPr>
            <p:custDataLst>
              <p:tags r:id="rId5"/>
            </p:custDataLst>
          </p:nvPr>
        </p:nvSpPr>
        <p:spPr>
          <a:xfrm rot="5400000">
            <a:off x="4130864" y="1289050"/>
            <a:ext cx="1331163" cy="133347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8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760760" y="3091622"/>
            <a:ext cx="2070509" cy="31579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合理的营养补充可以预防运动损伤和疾病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2" name="矩形 43"/>
          <p:cNvSpPr/>
          <p:nvPr>
            <p:custDataLst>
              <p:tags r:id="rId7"/>
            </p:custDataLst>
          </p:nvPr>
        </p:nvSpPr>
        <p:spPr>
          <a:xfrm>
            <a:off x="3898536" y="2699906"/>
            <a:ext cx="1795952" cy="12718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8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23624" y="1289050"/>
            <a:ext cx="1331163" cy="133347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8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54195" y="3091622"/>
            <a:ext cx="2070509" cy="31579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营养补充可以提高运动员的恢复能力和运动表现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8" name="矩形 44"/>
          <p:cNvSpPr/>
          <p:nvPr>
            <p:custDataLst>
              <p:tags r:id="rId10"/>
            </p:custDataLst>
          </p:nvPr>
        </p:nvSpPr>
        <p:spPr>
          <a:xfrm>
            <a:off x="6490620" y="2699906"/>
            <a:ext cx="1795952" cy="12718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9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316384" y="1289050"/>
            <a:ext cx="1331163" cy="133347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9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946954" y="3091622"/>
            <a:ext cx="2070509" cy="31579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营养补充可以促进运动员的生长发育和健康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4" name="矩形 45"/>
          <p:cNvSpPr/>
          <p:nvPr>
            <p:custDataLst>
              <p:tags r:id="rId13"/>
            </p:custDataLst>
          </p:nvPr>
        </p:nvSpPr>
        <p:spPr>
          <a:xfrm>
            <a:off x="9084055" y="2699906"/>
            <a:ext cx="1795952" cy="12718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2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预防运动损伤</a:t>
            </a:r>
            <a:endParaRPr lang="zh-CN" altLang="en-US"/>
          </a:p>
        </p:txBody>
      </p:sp>
      <p:sp>
        <p:nvSpPr>
          <p:cNvPr id="1049030" name="矩形 3"/>
          <p:cNvSpPr/>
          <p:nvPr>
            <p:custDataLst>
              <p:tags r:id="rId2"/>
            </p:custDataLst>
          </p:nvPr>
        </p:nvSpPr>
        <p:spPr>
          <a:xfrm>
            <a:off x="1422060" y="1289050"/>
            <a:ext cx="9892185" cy="1087618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2" name="矩形 13"/>
          <p:cNvSpPr/>
          <p:nvPr>
            <p:custDataLst>
              <p:tags r:id="rId3"/>
            </p:custDataLst>
          </p:nvPr>
        </p:nvSpPr>
        <p:spPr>
          <a:xfrm>
            <a:off x="871468" y="1289050"/>
            <a:ext cx="268273" cy="1087618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4" name="文本框 4"/>
          <p:cNvSpPr txBox="1"/>
          <p:nvPr>
            <p:custDataLst>
              <p:tags r:id="rId4"/>
            </p:custDataLst>
          </p:nvPr>
        </p:nvSpPr>
        <p:spPr>
          <a:xfrm>
            <a:off x="1705297" y="1383021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营养补充：提供足够的能量和营养，预防运动损伤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6" name="矩形 39"/>
          <p:cNvSpPr/>
          <p:nvPr>
            <p:custDataLst>
              <p:tags r:id="rId5"/>
            </p:custDataLst>
          </p:nvPr>
        </p:nvSpPr>
        <p:spPr>
          <a:xfrm>
            <a:off x="1422060" y="2580161"/>
            <a:ext cx="9892185" cy="1087618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8" name="矩形 5"/>
          <p:cNvSpPr/>
          <p:nvPr>
            <p:custDataLst>
              <p:tags r:id="rId6"/>
            </p:custDataLst>
          </p:nvPr>
        </p:nvSpPr>
        <p:spPr>
          <a:xfrm>
            <a:off x="871468" y="2580161"/>
            <a:ext cx="268273" cy="1087618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0" name="文本框 41"/>
          <p:cNvSpPr txBox="1"/>
          <p:nvPr>
            <p:custDataLst>
              <p:tags r:id="rId7"/>
            </p:custDataLst>
          </p:nvPr>
        </p:nvSpPr>
        <p:spPr>
          <a:xfrm>
            <a:off x="1705297" y="2674132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蛋白质：修复和重建肌肉组织，预防运动损伤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2" name="矩形 12"/>
          <p:cNvSpPr/>
          <p:nvPr>
            <p:custDataLst>
              <p:tags r:id="rId8"/>
            </p:custDataLst>
          </p:nvPr>
        </p:nvSpPr>
        <p:spPr>
          <a:xfrm>
            <a:off x="1422060" y="3871272"/>
            <a:ext cx="9892185" cy="1087618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4" name="矩形 17"/>
          <p:cNvSpPr/>
          <p:nvPr>
            <p:custDataLst>
              <p:tags r:id="rId9"/>
            </p:custDataLst>
          </p:nvPr>
        </p:nvSpPr>
        <p:spPr>
          <a:xfrm>
            <a:off x="871468" y="3871272"/>
            <a:ext cx="268273" cy="1087618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6" name="文本框 19"/>
          <p:cNvSpPr txBox="1"/>
          <p:nvPr>
            <p:custDataLst>
              <p:tags r:id="rId10"/>
            </p:custDataLst>
          </p:nvPr>
        </p:nvSpPr>
        <p:spPr>
          <a:xfrm>
            <a:off x="1705297" y="3965244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维生素和矿物质：维持身体正常功能，预防运动损伤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8" name="矩形 49"/>
          <p:cNvSpPr/>
          <p:nvPr>
            <p:custDataLst>
              <p:tags r:id="rId11"/>
            </p:custDataLst>
          </p:nvPr>
        </p:nvSpPr>
        <p:spPr>
          <a:xfrm>
            <a:off x="1422060" y="5161722"/>
            <a:ext cx="9892185" cy="1087618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0" name="矩形 26"/>
          <p:cNvSpPr/>
          <p:nvPr>
            <p:custDataLst>
              <p:tags r:id="rId12"/>
            </p:custDataLst>
          </p:nvPr>
        </p:nvSpPr>
        <p:spPr>
          <a:xfrm>
            <a:off x="871468" y="5161722"/>
            <a:ext cx="268273" cy="1087618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2" name="文本框 27"/>
          <p:cNvSpPr txBox="1"/>
          <p:nvPr>
            <p:custDataLst>
              <p:tags r:id="rId13"/>
            </p:custDataLst>
          </p:nvPr>
        </p:nvSpPr>
        <p:spPr>
          <a:xfrm>
            <a:off x="1705297" y="5255693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水分：保持身体水分平衡，预防运动损伤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86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运动员营养补充的基本原则</a:t>
            </a:r>
            <a:endParaRPr lang="zh-CN" altLang="en-US"/>
          </a:p>
        </p:txBody>
      </p:sp>
      <p:sp>
        <p:nvSpPr>
          <p:cNvPr id="1049088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3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保持能量平衡</a:t>
            </a:r>
            <a:endParaRPr lang="zh-CN" altLang="en-US"/>
          </a:p>
        </p:txBody>
      </p:sp>
      <p:sp>
        <p:nvSpPr>
          <p:cNvPr id="1049136" name="任意多边形 20"/>
          <p:cNvSpPr/>
          <p:nvPr>
            <p:custDataLst>
              <p:tags r:id="rId2"/>
            </p:custDataLst>
          </p:nvPr>
        </p:nvSpPr>
        <p:spPr>
          <a:xfrm rot="2700000">
            <a:off x="1537429" y="1289050"/>
            <a:ext cx="1331163" cy="133347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3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168000" y="3091622"/>
            <a:ext cx="2070509" cy="31579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运动员需要保持适当的能量摄入，以满足运动需求。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0" name="矩形 42"/>
          <p:cNvSpPr/>
          <p:nvPr>
            <p:custDataLst>
              <p:tags r:id="rId4"/>
            </p:custDataLst>
          </p:nvPr>
        </p:nvSpPr>
        <p:spPr>
          <a:xfrm>
            <a:off x="1305101" y="2699906"/>
            <a:ext cx="1795952" cy="12718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42" name="任意多边形 18"/>
          <p:cNvSpPr/>
          <p:nvPr>
            <p:custDataLst>
              <p:tags r:id="rId5"/>
            </p:custDataLst>
          </p:nvPr>
        </p:nvSpPr>
        <p:spPr>
          <a:xfrm rot="5400000">
            <a:off x="4130864" y="1289050"/>
            <a:ext cx="1331163" cy="133347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4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760760" y="3091622"/>
            <a:ext cx="2070509" cy="31579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能量摄入过多或过少都会影响运动员的表现和健康。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6" name="矩形 43"/>
          <p:cNvSpPr/>
          <p:nvPr>
            <p:custDataLst>
              <p:tags r:id="rId7"/>
            </p:custDataLst>
          </p:nvPr>
        </p:nvSpPr>
        <p:spPr>
          <a:xfrm>
            <a:off x="3898536" y="2699906"/>
            <a:ext cx="1795952" cy="12718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4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23624" y="1289050"/>
            <a:ext cx="1331163" cy="133347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5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54195" y="3091622"/>
            <a:ext cx="2070509" cy="31579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运动员应该根据自己的运动类型和强度来调整能量摄入。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2" name="矩形 44"/>
          <p:cNvSpPr/>
          <p:nvPr>
            <p:custDataLst>
              <p:tags r:id="rId10"/>
            </p:custDataLst>
          </p:nvPr>
        </p:nvSpPr>
        <p:spPr>
          <a:xfrm>
            <a:off x="6490620" y="2699906"/>
            <a:ext cx="1795952" cy="12718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5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316384" y="1289050"/>
            <a:ext cx="1331163" cy="133347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5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946954" y="3091622"/>
            <a:ext cx="2070509" cy="31579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运动员可以通过饮食和运动来保持能量平衡，避免体重增加或减少过多。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8" name="矩形 45"/>
          <p:cNvSpPr/>
          <p:nvPr>
            <p:custDataLst>
              <p:tags r:id="rId13"/>
            </p:custDataLst>
          </p:nvPr>
        </p:nvSpPr>
        <p:spPr>
          <a:xfrm>
            <a:off x="9084055" y="2699906"/>
            <a:ext cx="1795952" cy="12718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9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合理搭配蛋白质、碳水化合物和脂肪</a:t>
            </a:r>
            <a:endParaRPr lang="zh-CN" altLang="en-US"/>
          </a:p>
        </p:txBody>
      </p:sp>
      <p:sp>
        <p:nvSpPr>
          <p:cNvPr id="1049194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711703" y="3905077"/>
            <a:ext cx="3453874" cy="222873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6" name="矩形 4"/>
          <p:cNvSpPr/>
          <p:nvPr>
            <p:custDataLst>
              <p:tags r:id="rId3"/>
            </p:custDataLst>
          </p:nvPr>
        </p:nvSpPr>
        <p:spPr>
          <a:xfrm>
            <a:off x="622282" y="4264664"/>
            <a:ext cx="178634" cy="180009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8" name="文本框 5"/>
          <p:cNvSpPr txBox="1"/>
          <p:nvPr>
            <p:custDataLst>
              <p:tags r:id="rId4"/>
            </p:custDataLst>
          </p:nvPr>
        </p:nvSpPr>
        <p:spPr>
          <a:xfrm>
            <a:off x="920353" y="4220905"/>
            <a:ext cx="3036217" cy="1260386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维生素和矿物质：参与身体多种功能，需要适量补充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00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4417923" y="3905077"/>
            <a:ext cx="3453874" cy="222873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02" name="矩形 57"/>
          <p:cNvSpPr/>
          <p:nvPr>
            <p:custDataLst>
              <p:tags r:id="rId6"/>
            </p:custDataLst>
          </p:nvPr>
        </p:nvSpPr>
        <p:spPr>
          <a:xfrm>
            <a:off x="4328502" y="4264664"/>
            <a:ext cx="178634" cy="18000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4" name="文本框 58"/>
          <p:cNvSpPr txBox="1"/>
          <p:nvPr>
            <p:custDataLst>
              <p:tags r:id="rId7"/>
            </p:custDataLst>
          </p:nvPr>
        </p:nvSpPr>
        <p:spPr>
          <a:xfrm>
            <a:off x="4626572" y="4220905"/>
            <a:ext cx="3036217" cy="1260386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水分：保持身体水分平衡，避免脱水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06" name="任意多边形: 形状 60"/>
          <p:cNvSpPr/>
          <p:nvPr>
            <p:custDataLst>
              <p:tags r:id="rId8"/>
            </p:custDataLst>
          </p:nvPr>
        </p:nvSpPr>
        <p:spPr>
          <a:xfrm rot="10800000">
            <a:off x="8123509" y="3905077"/>
            <a:ext cx="3453874" cy="222873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8" name="矩形 61"/>
          <p:cNvSpPr/>
          <p:nvPr>
            <p:custDataLst>
              <p:tags r:id="rId9"/>
            </p:custDataLst>
          </p:nvPr>
        </p:nvSpPr>
        <p:spPr>
          <a:xfrm>
            <a:off x="8034722" y="4264664"/>
            <a:ext cx="178634" cy="180009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0" name="文本框 62"/>
          <p:cNvSpPr txBox="1"/>
          <p:nvPr>
            <p:custDataLst>
              <p:tags r:id="rId10"/>
            </p:custDataLst>
          </p:nvPr>
        </p:nvSpPr>
        <p:spPr>
          <a:xfrm>
            <a:off x="8332792" y="4220905"/>
            <a:ext cx="3036217" cy="1260386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膳食纤维：促进肠道健康，维持正常消化功能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12" name="任意多边形: 形状 64"/>
          <p:cNvSpPr/>
          <p:nvPr>
            <p:custDataLst>
              <p:tags r:id="rId11"/>
            </p:custDataLst>
          </p:nvPr>
        </p:nvSpPr>
        <p:spPr>
          <a:xfrm rot="10800000">
            <a:off x="697117" y="1405091"/>
            <a:ext cx="3453874" cy="222873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14" name="矩形 65"/>
          <p:cNvSpPr/>
          <p:nvPr>
            <p:custDataLst>
              <p:tags r:id="rId12"/>
            </p:custDataLst>
          </p:nvPr>
        </p:nvSpPr>
        <p:spPr>
          <a:xfrm>
            <a:off x="608330" y="1764044"/>
            <a:ext cx="178634" cy="18000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6" name="文本框 66"/>
          <p:cNvSpPr txBox="1"/>
          <p:nvPr>
            <p:custDataLst>
              <p:tags r:id="rId13"/>
            </p:custDataLst>
          </p:nvPr>
        </p:nvSpPr>
        <p:spPr>
          <a:xfrm>
            <a:off x="906400" y="1720285"/>
            <a:ext cx="3036217" cy="1260386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蛋白质：运动员需要充足的蛋白质来修复和重建肌肉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18" name="任意多边形: 形状 68"/>
          <p:cNvSpPr/>
          <p:nvPr>
            <p:custDataLst>
              <p:tags r:id="rId14"/>
            </p:custDataLst>
          </p:nvPr>
        </p:nvSpPr>
        <p:spPr>
          <a:xfrm rot="10800000">
            <a:off x="4403337" y="1405091"/>
            <a:ext cx="3453874" cy="222873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0" name="矩形 69"/>
          <p:cNvSpPr/>
          <p:nvPr>
            <p:custDataLst>
              <p:tags r:id="rId15"/>
            </p:custDataLst>
          </p:nvPr>
        </p:nvSpPr>
        <p:spPr>
          <a:xfrm>
            <a:off x="4313916" y="1764044"/>
            <a:ext cx="178634" cy="180009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2" name="文本框 70"/>
          <p:cNvSpPr txBox="1"/>
          <p:nvPr>
            <p:custDataLst>
              <p:tags r:id="rId16"/>
            </p:custDataLst>
          </p:nvPr>
        </p:nvSpPr>
        <p:spPr>
          <a:xfrm>
            <a:off x="4611986" y="1720285"/>
            <a:ext cx="3036217" cy="1260386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碳水化合物：提供能量，维持运动表现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24" name="任意多边形: 形状 72"/>
          <p:cNvSpPr/>
          <p:nvPr>
            <p:custDataLst>
              <p:tags r:id="rId17"/>
            </p:custDataLst>
          </p:nvPr>
        </p:nvSpPr>
        <p:spPr>
          <a:xfrm rot="10800000">
            <a:off x="8109557" y="1405091"/>
            <a:ext cx="3453874" cy="222873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26" name="矩形 73"/>
          <p:cNvSpPr/>
          <p:nvPr>
            <p:custDataLst>
              <p:tags r:id="rId18"/>
            </p:custDataLst>
          </p:nvPr>
        </p:nvSpPr>
        <p:spPr>
          <a:xfrm>
            <a:off x="8020136" y="1764044"/>
            <a:ext cx="178634" cy="18000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8" name="文本框 74"/>
          <p:cNvSpPr txBox="1"/>
          <p:nvPr>
            <p:custDataLst>
              <p:tags r:id="rId19"/>
            </p:custDataLst>
          </p:nvPr>
        </p:nvSpPr>
        <p:spPr>
          <a:xfrm>
            <a:off x="8318206" y="1720285"/>
            <a:ext cx="3036217" cy="1260386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脂肪：重要的能量储备，但也需要注意摄入量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6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适量补充维生素和矿物质</a:t>
            </a:r>
            <a:endParaRPr lang="zh-CN" altLang="en-US"/>
          </a:p>
        </p:txBody>
      </p:sp>
      <p:sp>
        <p:nvSpPr>
          <p:cNvPr id="1049264" name="圆角矩形 3"/>
          <p:cNvSpPr/>
          <p:nvPr>
            <p:custDataLst>
              <p:tags r:id="rId2"/>
            </p:custDataLst>
          </p:nvPr>
        </p:nvSpPr>
        <p:spPr>
          <a:xfrm rot="16200000">
            <a:off x="5608955" y="-3611407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6" name="圆角矩形 4"/>
          <p:cNvSpPr/>
          <p:nvPr>
            <p:custDataLst>
              <p:tags r:id="rId3"/>
            </p:custDataLst>
          </p:nvPr>
        </p:nvSpPr>
        <p:spPr>
          <a:xfrm rot="16200000">
            <a:off x="198411" y="1799137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68" name="圆角矩形 5"/>
          <p:cNvSpPr/>
          <p:nvPr>
            <p:custDataLst>
              <p:tags r:id="rId4"/>
            </p:custDataLst>
          </p:nvPr>
        </p:nvSpPr>
        <p:spPr>
          <a:xfrm rot="16200000">
            <a:off x="5610230" y="-2338301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0" name="圆角矩形 6"/>
          <p:cNvSpPr/>
          <p:nvPr>
            <p:custDataLst>
              <p:tags r:id="rId5"/>
            </p:custDataLst>
          </p:nvPr>
        </p:nvSpPr>
        <p:spPr>
          <a:xfrm rot="16200000">
            <a:off x="199686" y="3072881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72" name="圆角矩形 9"/>
          <p:cNvSpPr/>
          <p:nvPr>
            <p:custDataLst>
              <p:tags r:id="rId6"/>
            </p:custDataLst>
          </p:nvPr>
        </p:nvSpPr>
        <p:spPr>
          <a:xfrm rot="16200000">
            <a:off x="5608955" y="-1089419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4" name="圆角矩形 10"/>
          <p:cNvSpPr/>
          <p:nvPr>
            <p:custDataLst>
              <p:tags r:id="rId7"/>
            </p:custDataLst>
          </p:nvPr>
        </p:nvSpPr>
        <p:spPr>
          <a:xfrm rot="16200000">
            <a:off x="198411" y="4321125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76" name="圆角矩形 11"/>
          <p:cNvSpPr/>
          <p:nvPr>
            <p:custDataLst>
              <p:tags r:id="rId8"/>
            </p:custDataLst>
          </p:nvPr>
        </p:nvSpPr>
        <p:spPr>
          <a:xfrm rot="16200000">
            <a:off x="5610230" y="183050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8" name="圆角矩形 12"/>
          <p:cNvSpPr/>
          <p:nvPr>
            <p:custDataLst>
              <p:tags r:id="rId9"/>
            </p:custDataLst>
          </p:nvPr>
        </p:nvSpPr>
        <p:spPr>
          <a:xfrm rot="16200000">
            <a:off x="199686" y="5594231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80" name="文本框 7"/>
          <p:cNvSpPr txBox="1"/>
          <p:nvPr>
            <p:custDataLst>
              <p:tags r:id="rId10"/>
            </p:custDataLst>
          </p:nvPr>
        </p:nvSpPr>
        <p:spPr>
          <a:xfrm>
            <a:off x="1069249" y="3910568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过量补充可能导致身体负担加重，影响运动表现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82" name="文本框 8"/>
          <p:cNvSpPr txBox="1"/>
          <p:nvPr>
            <p:custDataLst>
              <p:tags r:id="rId11"/>
            </p:custDataLst>
          </p:nvPr>
        </p:nvSpPr>
        <p:spPr>
          <a:xfrm>
            <a:off x="1069249" y="5184313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运动员应根据自身需求，在专业指导下进行补充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84" name="文本框 13"/>
          <p:cNvSpPr txBox="1"/>
          <p:nvPr>
            <p:custDataLst>
              <p:tags r:id="rId12"/>
            </p:custDataLst>
          </p:nvPr>
        </p:nvSpPr>
        <p:spPr>
          <a:xfrm>
            <a:off x="1069249" y="1388580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维生素和矿物质是运动员必需的营养素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86" name="文本框 14"/>
          <p:cNvSpPr txBox="1"/>
          <p:nvPr>
            <p:custDataLst>
              <p:tags r:id="rId13"/>
            </p:custDataLst>
          </p:nvPr>
        </p:nvSpPr>
        <p:spPr>
          <a:xfrm>
            <a:off x="1069249" y="2663600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适量补充可以保持运动员的健康和体能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2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注意水分补充</a:t>
            </a:r>
            <a:endParaRPr lang="zh-CN" altLang="en-US"/>
          </a:p>
        </p:txBody>
      </p:sp>
      <p:sp>
        <p:nvSpPr>
          <p:cNvPr id="1049322" name="椭圆 262"/>
          <p:cNvSpPr/>
          <p:nvPr>
            <p:custDataLst>
              <p:tags r:id="rId2"/>
            </p:custDataLst>
          </p:nvPr>
        </p:nvSpPr>
        <p:spPr>
          <a:xfrm>
            <a:off x="2414057" y="4021626"/>
            <a:ext cx="7357027" cy="192476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24" name="椭圆 263"/>
          <p:cNvSpPr/>
          <p:nvPr>
            <p:custDataLst>
              <p:tags r:id="rId3"/>
            </p:custDataLst>
          </p:nvPr>
        </p:nvSpPr>
        <p:spPr>
          <a:xfrm>
            <a:off x="3266271" y="4102011"/>
            <a:ext cx="5577986" cy="165292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26" name="椭圆 264"/>
          <p:cNvSpPr/>
          <p:nvPr>
            <p:custDataLst>
              <p:tags r:id="rId4"/>
            </p:custDataLst>
          </p:nvPr>
        </p:nvSpPr>
        <p:spPr>
          <a:xfrm>
            <a:off x="4064242" y="4338592"/>
            <a:ext cx="3981146" cy="117973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28" name="椭圆 265"/>
          <p:cNvSpPr/>
          <p:nvPr>
            <p:custDataLst>
              <p:tags r:id="rId5"/>
            </p:custDataLst>
          </p:nvPr>
        </p:nvSpPr>
        <p:spPr>
          <a:xfrm>
            <a:off x="4738693" y="4538575"/>
            <a:ext cx="2631992" cy="779937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30" name="椭圆 266"/>
          <p:cNvSpPr/>
          <p:nvPr>
            <p:custDataLst>
              <p:tags r:id="rId6"/>
            </p:custDataLst>
          </p:nvPr>
        </p:nvSpPr>
        <p:spPr>
          <a:xfrm>
            <a:off x="5430137" y="4743132"/>
            <a:ext cx="1513935" cy="448624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77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573" y="4668629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32" name="椭圆 268"/>
          <p:cNvSpPr/>
          <p:nvPr>
            <p:custDataLst>
              <p:tags r:id="rId8"/>
            </p:custDataLst>
          </p:nvPr>
        </p:nvSpPr>
        <p:spPr>
          <a:xfrm flipV="1">
            <a:off x="2778078" y="4482371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34" name="椭圆 269"/>
          <p:cNvSpPr/>
          <p:nvPr>
            <p:custDataLst>
              <p:tags r:id="rId9"/>
            </p:custDataLst>
          </p:nvPr>
        </p:nvSpPr>
        <p:spPr>
          <a:xfrm flipV="1">
            <a:off x="2819904" y="4524851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36" name="椭圆 270"/>
          <p:cNvSpPr/>
          <p:nvPr>
            <p:custDataLst>
              <p:tags r:id="rId10"/>
            </p:custDataLst>
          </p:nvPr>
        </p:nvSpPr>
        <p:spPr>
          <a:xfrm flipV="1">
            <a:off x="7786797" y="3668062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79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734" y="3783084"/>
            <a:ext cx="0" cy="192476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38" name="椭圆 272"/>
          <p:cNvSpPr/>
          <p:nvPr>
            <p:custDataLst>
              <p:tags r:id="rId12"/>
            </p:custDataLst>
          </p:nvPr>
        </p:nvSpPr>
        <p:spPr>
          <a:xfrm flipV="1">
            <a:off x="4009998" y="3542582"/>
            <a:ext cx="387620" cy="38760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81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792" y="3962154"/>
            <a:ext cx="0" cy="10170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883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644" y="3649762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40" name="椭圆 275"/>
          <p:cNvSpPr/>
          <p:nvPr>
            <p:custDataLst>
              <p:tags r:id="rId15"/>
            </p:custDataLst>
          </p:nvPr>
        </p:nvSpPr>
        <p:spPr>
          <a:xfrm flipV="1">
            <a:off x="7039149" y="3463504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42" name="椭圆 276"/>
          <p:cNvSpPr/>
          <p:nvPr>
            <p:custDataLst>
              <p:tags r:id="rId16"/>
            </p:custDataLst>
          </p:nvPr>
        </p:nvSpPr>
        <p:spPr>
          <a:xfrm flipV="1">
            <a:off x="7080975" y="3505984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44" name="椭圆 277"/>
          <p:cNvSpPr/>
          <p:nvPr>
            <p:custDataLst>
              <p:tags r:id="rId17"/>
            </p:custDataLst>
          </p:nvPr>
        </p:nvSpPr>
        <p:spPr>
          <a:xfrm flipV="1">
            <a:off x="3758386" y="4324214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85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322" y="4439237"/>
            <a:ext cx="0" cy="11129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46" name="椭圆 279"/>
          <p:cNvSpPr/>
          <p:nvPr>
            <p:custDataLst>
              <p:tags r:id="rId19"/>
            </p:custDataLst>
          </p:nvPr>
        </p:nvSpPr>
        <p:spPr>
          <a:xfrm flipV="1">
            <a:off x="8529217" y="4560142"/>
            <a:ext cx="264035" cy="2640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87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59924" y="4852927"/>
            <a:ext cx="0" cy="41289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48" name="椭圆 281"/>
          <p:cNvSpPr/>
          <p:nvPr>
            <p:custDataLst>
              <p:tags r:id="rId21"/>
            </p:custDataLst>
          </p:nvPr>
        </p:nvSpPr>
        <p:spPr>
          <a:xfrm flipV="1">
            <a:off x="4949133" y="4871879"/>
            <a:ext cx="327055" cy="32704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89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09903" y="5250932"/>
            <a:ext cx="0" cy="7224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50" name="图形 15"/>
          <p:cNvSpPr/>
          <p:nvPr>
            <p:custDataLst>
              <p:tags r:id="rId23"/>
            </p:custDataLst>
          </p:nvPr>
        </p:nvSpPr>
        <p:spPr>
          <a:xfrm>
            <a:off x="5016447" y="4941808"/>
            <a:ext cx="187011" cy="182223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2" name="图形 19"/>
          <p:cNvSpPr/>
          <p:nvPr>
            <p:custDataLst>
              <p:tags r:id="rId24"/>
            </p:custDataLst>
          </p:nvPr>
        </p:nvSpPr>
        <p:spPr>
          <a:xfrm>
            <a:off x="8597185" y="4633991"/>
            <a:ext cx="128075" cy="115333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4" name="图形 27"/>
          <p:cNvSpPr/>
          <p:nvPr>
            <p:custDataLst>
              <p:tags r:id="rId25"/>
            </p:custDataLst>
          </p:nvPr>
        </p:nvSpPr>
        <p:spPr>
          <a:xfrm>
            <a:off x="4113257" y="3666754"/>
            <a:ext cx="181118" cy="139299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6" name="任意多边形: 形状 286"/>
          <p:cNvSpPr/>
          <p:nvPr>
            <p:custDataLst>
              <p:tags r:id="rId26"/>
            </p:custDataLst>
          </p:nvPr>
        </p:nvSpPr>
        <p:spPr>
          <a:xfrm>
            <a:off x="5420988" y="3615778"/>
            <a:ext cx="1343129" cy="1343135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8" name="正文"/>
          <p:cNvSpPr txBox="1"/>
          <p:nvPr>
            <p:custDataLst>
              <p:tags r:id="rId27"/>
            </p:custDataLst>
          </p:nvPr>
        </p:nvSpPr>
        <p:spPr>
          <a:xfrm>
            <a:off x="608330" y="368832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运动员在训练和比赛中会大量出汗，需要及时补充水分。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0" name="正文"/>
          <p:cNvSpPr txBox="1"/>
          <p:nvPr>
            <p:custDataLst>
              <p:tags r:id="rId28"/>
            </p:custDataLst>
          </p:nvPr>
        </p:nvSpPr>
        <p:spPr>
          <a:xfrm>
            <a:off x="9419336" y="368832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运动前、中、后都要注意补充水分，保持身体水分平衡。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2" name="正文"/>
          <p:cNvSpPr txBox="1"/>
          <p:nvPr>
            <p:custDataLst>
              <p:tags r:id="rId29"/>
            </p:custDataLst>
          </p:nvPr>
        </p:nvSpPr>
        <p:spPr>
          <a:xfrm>
            <a:off x="7063330" y="1564975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避免饮用含糖量高的饮料，以免影响运动表现。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4" name="正文"/>
          <p:cNvSpPr txBox="1"/>
          <p:nvPr>
            <p:custDataLst>
              <p:tags r:id="rId30"/>
            </p:custDataLst>
          </p:nvPr>
        </p:nvSpPr>
        <p:spPr>
          <a:xfrm>
            <a:off x="2964336" y="1564975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补充水分的最佳方式是饮用纯净水或运动饮料。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98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运动员营养补充的注意事项</a:t>
            </a:r>
            <a:endParaRPr lang="zh-CN" altLang="en-US"/>
          </a:p>
        </p:txBody>
      </p:sp>
      <p:sp>
        <p:nvSpPr>
          <p:cNvPr id="1049400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4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根据运动项目和强度调整营养补充</a:t>
            </a:r>
            <a:endParaRPr lang="zh-CN" altLang="en-US"/>
          </a:p>
        </p:txBody>
      </p:sp>
      <p:sp>
        <p:nvSpPr>
          <p:cNvPr id="1049448" name="任意多边形 20"/>
          <p:cNvSpPr/>
          <p:nvPr>
            <p:custDataLst>
              <p:tags r:id="rId2"/>
            </p:custDataLst>
          </p:nvPr>
        </p:nvSpPr>
        <p:spPr>
          <a:xfrm rot="2700000">
            <a:off x="1537429" y="1289050"/>
            <a:ext cx="1331163" cy="133347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5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168000" y="3091622"/>
            <a:ext cx="2070509" cy="31579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不同运动项目对营养需求不同，如耐力运动需要更多碳水化合物，力量运动需要更多蛋白质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2" name="矩形 42"/>
          <p:cNvSpPr/>
          <p:nvPr>
            <p:custDataLst>
              <p:tags r:id="rId4"/>
            </p:custDataLst>
          </p:nvPr>
        </p:nvSpPr>
        <p:spPr>
          <a:xfrm>
            <a:off x="1305101" y="2699906"/>
            <a:ext cx="1795952" cy="12718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54" name="任意多边形 18"/>
          <p:cNvSpPr/>
          <p:nvPr>
            <p:custDataLst>
              <p:tags r:id="rId5"/>
            </p:custDataLst>
          </p:nvPr>
        </p:nvSpPr>
        <p:spPr>
          <a:xfrm rot="5400000">
            <a:off x="4130864" y="1289050"/>
            <a:ext cx="1331163" cy="133347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5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760760" y="3091622"/>
            <a:ext cx="2070509" cy="31579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运动强度也会影响营养需求，高强度运动需要更多能量和营养素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8" name="矩形 43"/>
          <p:cNvSpPr/>
          <p:nvPr>
            <p:custDataLst>
              <p:tags r:id="rId7"/>
            </p:custDataLst>
          </p:nvPr>
        </p:nvSpPr>
        <p:spPr>
          <a:xfrm>
            <a:off x="3898536" y="2699906"/>
            <a:ext cx="1795952" cy="12718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6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23624" y="1289050"/>
            <a:ext cx="1331163" cy="133347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6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54195" y="3091622"/>
            <a:ext cx="2070509" cy="31579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运动员应根据自身运动项目和强度，制定个性化的营养补充计划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4" name="矩形 44"/>
          <p:cNvSpPr/>
          <p:nvPr>
            <p:custDataLst>
              <p:tags r:id="rId10"/>
            </p:custDataLst>
          </p:nvPr>
        </p:nvSpPr>
        <p:spPr>
          <a:xfrm>
            <a:off x="6490620" y="2699906"/>
            <a:ext cx="1795952" cy="12718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6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316384" y="1289050"/>
            <a:ext cx="1331163" cy="133347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6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946954" y="3091622"/>
            <a:ext cx="2070509" cy="31579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同时，运动员还应注意饮食平衡，避免单一营养素摄入过多导致营养不良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0" name="矩形 45"/>
          <p:cNvSpPr/>
          <p:nvPr>
            <p:custDataLst>
              <p:tags r:id="rId13"/>
            </p:custDataLst>
          </p:nvPr>
        </p:nvSpPr>
        <p:spPr>
          <a:xfrm>
            <a:off x="9084055" y="2699906"/>
            <a:ext cx="1795952" cy="12718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0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注意食物的消化吸收</a:t>
            </a:r>
            <a:endParaRPr lang="zh-CN" altLang="en-US"/>
          </a:p>
        </p:txBody>
      </p:sp>
      <p:sp>
        <p:nvSpPr>
          <p:cNvPr id="1049506" name="圆角矩形 3"/>
          <p:cNvSpPr/>
          <p:nvPr>
            <p:custDataLst>
              <p:tags r:id="rId2"/>
            </p:custDataLst>
          </p:nvPr>
        </p:nvSpPr>
        <p:spPr>
          <a:xfrm rot="16200000">
            <a:off x="5608955" y="-3611407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8" name="圆角矩形 4"/>
          <p:cNvSpPr/>
          <p:nvPr>
            <p:custDataLst>
              <p:tags r:id="rId3"/>
            </p:custDataLst>
          </p:nvPr>
        </p:nvSpPr>
        <p:spPr>
          <a:xfrm rot="16200000">
            <a:off x="198411" y="1799137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510" name="圆角矩形 5"/>
          <p:cNvSpPr/>
          <p:nvPr>
            <p:custDataLst>
              <p:tags r:id="rId4"/>
            </p:custDataLst>
          </p:nvPr>
        </p:nvSpPr>
        <p:spPr>
          <a:xfrm rot="16200000">
            <a:off x="5610230" y="-2338301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2" name="圆角矩形 6"/>
          <p:cNvSpPr/>
          <p:nvPr>
            <p:custDataLst>
              <p:tags r:id="rId5"/>
            </p:custDataLst>
          </p:nvPr>
        </p:nvSpPr>
        <p:spPr>
          <a:xfrm rot="16200000">
            <a:off x="199686" y="3072881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14" name="圆角矩形 9"/>
          <p:cNvSpPr/>
          <p:nvPr>
            <p:custDataLst>
              <p:tags r:id="rId6"/>
            </p:custDataLst>
          </p:nvPr>
        </p:nvSpPr>
        <p:spPr>
          <a:xfrm rot="16200000">
            <a:off x="5608955" y="-1089419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6" name="圆角矩形 10"/>
          <p:cNvSpPr/>
          <p:nvPr>
            <p:custDataLst>
              <p:tags r:id="rId7"/>
            </p:custDataLst>
          </p:nvPr>
        </p:nvSpPr>
        <p:spPr>
          <a:xfrm rot="16200000">
            <a:off x="198411" y="4321125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518" name="圆角矩形 11"/>
          <p:cNvSpPr/>
          <p:nvPr>
            <p:custDataLst>
              <p:tags r:id="rId8"/>
            </p:custDataLst>
          </p:nvPr>
        </p:nvSpPr>
        <p:spPr>
          <a:xfrm rot="16200000">
            <a:off x="5610230" y="183050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0" name="圆角矩形 12"/>
          <p:cNvSpPr/>
          <p:nvPr>
            <p:custDataLst>
              <p:tags r:id="rId9"/>
            </p:custDataLst>
          </p:nvPr>
        </p:nvSpPr>
        <p:spPr>
          <a:xfrm rot="16200000">
            <a:off x="199686" y="5594231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22" name="文本框 7"/>
          <p:cNvSpPr txBox="1"/>
          <p:nvPr>
            <p:custDataLst>
              <p:tags r:id="rId10"/>
            </p:custDataLst>
          </p:nvPr>
        </p:nvSpPr>
        <p:spPr>
          <a:xfrm>
            <a:off x="1069249" y="3910568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保持良好的饮食习惯，定时定量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24" name="文本框 8"/>
          <p:cNvSpPr txBox="1"/>
          <p:nvPr>
            <p:custDataLst>
              <p:tags r:id="rId11"/>
            </p:custDataLst>
          </p:nvPr>
        </p:nvSpPr>
        <p:spPr>
          <a:xfrm>
            <a:off x="1069249" y="5184313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适当补充益生菌，改善肠道菌群平衡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26" name="文本框 13"/>
          <p:cNvSpPr txBox="1"/>
          <p:nvPr>
            <p:custDataLst>
              <p:tags r:id="rId12"/>
            </p:custDataLst>
          </p:nvPr>
        </p:nvSpPr>
        <p:spPr>
          <a:xfrm>
            <a:off x="1069249" y="1388580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选择易消化的食物，避免加重肠胃负担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28" name="文本框 14"/>
          <p:cNvSpPr txBox="1"/>
          <p:nvPr>
            <p:custDataLst>
              <p:tags r:id="rId13"/>
            </p:custDataLst>
          </p:nvPr>
        </p:nvSpPr>
        <p:spPr>
          <a:xfrm>
            <a:off x="1069249" y="2663600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适量摄入膳食纤维，促进肠道蠕动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56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避免过度依赖营养补充品</a:t>
            </a:r>
            <a:endParaRPr lang="zh-CN" altLang="en-US"/>
          </a:p>
        </p:txBody>
      </p:sp>
      <p:sp>
        <p:nvSpPr>
          <p:cNvPr id="1049564" name="矩形 5"/>
          <p:cNvSpPr/>
          <p:nvPr>
            <p:custDataLst>
              <p:tags r:id="rId2"/>
            </p:custDataLst>
          </p:nvPr>
        </p:nvSpPr>
        <p:spPr>
          <a:xfrm>
            <a:off x="608330" y="2463528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66" name="矩形 10"/>
          <p:cNvSpPr/>
          <p:nvPr>
            <p:custDataLst>
              <p:tags r:id="rId3"/>
            </p:custDataLst>
          </p:nvPr>
        </p:nvSpPr>
        <p:spPr>
          <a:xfrm>
            <a:off x="962930" y="2457788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68" name="TextBox 2"/>
          <p:cNvSpPr txBox="1"/>
          <p:nvPr>
            <p:custDataLst>
              <p:tags r:id="rId4"/>
            </p:custDataLst>
          </p:nvPr>
        </p:nvSpPr>
        <p:spPr>
          <a:xfrm>
            <a:off x="763308" y="3036882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营养补充品不能替代均衡饮食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570" name="矩形 6"/>
          <p:cNvSpPr/>
          <p:nvPr>
            <p:custDataLst>
              <p:tags r:id="rId5"/>
            </p:custDataLst>
          </p:nvPr>
        </p:nvSpPr>
        <p:spPr>
          <a:xfrm>
            <a:off x="3406861" y="2463528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72" name="矩形 11"/>
          <p:cNvSpPr/>
          <p:nvPr>
            <p:custDataLst>
              <p:tags r:id="rId6"/>
            </p:custDataLst>
          </p:nvPr>
        </p:nvSpPr>
        <p:spPr>
          <a:xfrm>
            <a:off x="3780593" y="2457788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74" name="TextBox 2"/>
          <p:cNvSpPr txBox="1"/>
          <p:nvPr>
            <p:custDataLst>
              <p:tags r:id="rId7"/>
            </p:custDataLst>
          </p:nvPr>
        </p:nvSpPr>
        <p:spPr>
          <a:xfrm>
            <a:off x="3561201" y="3036882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过量摄入营养补充品可能导致身体负担加重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576" name="矩形 33"/>
          <p:cNvSpPr/>
          <p:nvPr>
            <p:custDataLst>
              <p:tags r:id="rId8"/>
            </p:custDataLst>
          </p:nvPr>
        </p:nvSpPr>
        <p:spPr>
          <a:xfrm>
            <a:off x="6200927" y="2463528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78" name="矩形 37"/>
          <p:cNvSpPr/>
          <p:nvPr>
            <p:custDataLst>
              <p:tags r:id="rId9"/>
            </p:custDataLst>
          </p:nvPr>
        </p:nvSpPr>
        <p:spPr>
          <a:xfrm>
            <a:off x="6555527" y="2457788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80" name="TextBox 2"/>
          <p:cNvSpPr txBox="1"/>
          <p:nvPr>
            <p:custDataLst>
              <p:tags r:id="rId10"/>
            </p:custDataLst>
          </p:nvPr>
        </p:nvSpPr>
        <p:spPr>
          <a:xfrm>
            <a:off x="6355905" y="3036882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选择合适的营养补充品，避免盲目跟风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582" name="矩形 34"/>
          <p:cNvSpPr/>
          <p:nvPr>
            <p:custDataLst>
              <p:tags r:id="rId11"/>
            </p:custDataLst>
          </p:nvPr>
        </p:nvSpPr>
        <p:spPr>
          <a:xfrm>
            <a:off x="8989253" y="2463528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84" name="矩形 38"/>
          <p:cNvSpPr/>
          <p:nvPr>
            <p:custDataLst>
              <p:tags r:id="rId12"/>
            </p:custDataLst>
          </p:nvPr>
        </p:nvSpPr>
        <p:spPr>
          <a:xfrm>
            <a:off x="9362986" y="2457788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86" name="TextBox 2"/>
          <p:cNvSpPr txBox="1"/>
          <p:nvPr>
            <p:custDataLst>
              <p:tags r:id="rId13"/>
            </p:custDataLst>
          </p:nvPr>
        </p:nvSpPr>
        <p:spPr>
          <a:xfrm>
            <a:off x="9144231" y="3036882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注意营养补充品的安全性，选择正规品牌和渠道购买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https://d.book118.com/268137121002006024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具体内容，简明扼要的阐述您的观点。根据需要可酌情增减文字，以便观者准确的理解您传达的思想。 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S"/>
  <p:tag name="KSO_WM_UNIT_TYPE" val="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  <p:tag name="KSO_WM_TEMPLATE_THUMBS_INDEX" val="1、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SLIDE_CONTENT_AREA" val="{&quot;left&quot;:&quot;413.45&quot;,&quot;top&quot;:&quot;89.95&quot;,&quot;width&quot;:&quot;493.5&quot;,&quot;height&quot;:&quot;323.95&quot;}"/>
  <p:tag name="KSO_WM_SLIDE_ID" val="custom2023028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  <p:tag name="KSO_WM_TEMPLATE_THUMBS_INDEX" val="1、9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1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80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8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53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1"/>
  <p:tag name="KSO_WM_UNIT_INDEX" val="1_4_1"/>
  <p:tag name="KSO_WM_UNIT_LAYERLEVEL" val="1_1_1"/>
  <p:tag name="KSO_WM_UNIT_LINE_FORE_SCHEMECOLOR_INDEX" val="7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2"/>
  <p:tag name="KSO_WM_UNIT_INDEX" val="1_4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1"/>
  <p:tag name="KSO_WM_UNIT_INDEX" val="1_5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2"/>
  <p:tag name="KSO_WM_UNIT_INDEX" val="1_5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1"/>
  <p:tag name="KSO_WM_UNIT_INDEX" val="1_6_1"/>
  <p:tag name="KSO_WM_UNIT_LAYERLEVEL" val="1_1_1"/>
  <p:tag name="KSO_WM_UNIT_LINE_FORE_SCHEMECOLOR_INDEX" val="7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2"/>
  <p:tag name="KSO_WM_UNIT_INDEX" val="1_6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6_1"/>
  <p:tag name="KSO_WM_UNIT_INDEX" val="1_6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1"/>
  <p:tag name="KSO_WM_UNIT_INDEX" val="1_1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2"/>
  <p:tag name="KSO_WM_UNIT_INDEX" val="1_1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1"/>
  <p:tag name="KSO_WM_UNIT_INDEX" val="1_2_1"/>
  <p:tag name="KSO_WM_UNIT_LAYERLEVEL" val="1_1_1"/>
  <p:tag name="KSO_WM_UNIT_LINE_FORE_SCHEMECOLOR_INDEX" val="7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2"/>
  <p:tag name="KSO_WM_UNIT_INDEX" val="1_2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1"/>
  <p:tag name="KSO_WM_UNIT_INDEX" val="1_3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2"/>
  <p:tag name="KSO_WM_UNIT_INDEX" val="1_3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227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6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6">
      <a:dk1>
        <a:srgbClr val="000000"/>
      </a:dk1>
      <a:lt1>
        <a:srgbClr val="FFFFFF"/>
      </a:lt1>
      <a:dk2>
        <a:srgbClr val="1F4A2C"/>
      </a:dk2>
      <a:lt2>
        <a:srgbClr val="F1F9F3"/>
      </a:lt2>
      <a:accent1>
        <a:srgbClr val="80B0B2"/>
      </a:accent1>
      <a:accent2>
        <a:srgbClr val="789FB8"/>
      </a:accent2>
      <a:accent3>
        <a:srgbClr val="6F8EBE"/>
      </a:accent3>
      <a:accent4>
        <a:srgbClr val="9FC597"/>
      </a:accent4>
      <a:accent5>
        <a:srgbClr val="94B77F"/>
      </a:accent5>
      <a:accent6>
        <a:srgbClr val="7EA560"/>
      </a:accent6>
      <a:hlink>
        <a:srgbClr val="0563C1"/>
      </a:hlink>
      <a:folHlink>
        <a:srgbClr val="954D72"/>
      </a:folHlink>
    </a:clrScheme>
    <a:fontScheme name="自定义 47">
      <a:majorFont>
        <a:latin typeface="汉仪书宋二简"/>
        <a:ea typeface="汉仪书宋二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16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4">
      <vt:lpstr>Arial</vt:lpstr>
      <vt:lpstr>Calibri</vt:lpstr>
      <vt:lpstr>汉仪书宋二简</vt:lpstr>
      <vt:lpstr>MiSans Normal</vt:lpstr>
      <vt:lpstr>Wingdings</vt:lpstr>
      <vt:lpstr>Calibri Light</vt:lpstr>
      <vt:lpstr>微软雅黑</vt:lpstr>
      <vt:lpstr>Office Theme</vt:lpstr>
      <vt:lpstr>运动员营养补充注意事项及食疗指南</vt:lpstr>
      <vt:lpstr>目录</vt:lpstr>
      <vt:lpstr>运动员营养补充的重要性</vt:lpstr>
      <vt:lpstr>维持身体健康</vt:lpstr>
      <vt:lpstr>提高运动表现</vt:lpstr>
      <vt:lpstr>预防运动损伤</vt:lpstr>
      <vt:lpstr>运动员营养补充的基本原则</vt:lpstr>
      <vt:lpstr>保持能量平衡</vt:lpstr>
      <vt:lpstr>合理搭配蛋白质、碳水化合物和脂肪</vt:lpstr>
      <vt:lpstr>适量补充维生素和矿物质</vt:lpstr>
      <vt:lpstr>注意水分补充</vt:lpstr>
      <vt:lpstr>运动员营养补充的注意事项</vt:lpstr>
      <vt:lpstr>根据运动项目和强度调整营养补充</vt:lpstr>
      <vt:lpstr>注意食物的消化吸收</vt:lpstr>
      <vt:lpstr>避免过度依赖营养补充品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2024-08-30T20:15:27.097</cp:lastPrinted>
  <dcterms:created xsi:type="dcterms:W3CDTF">2024-08-30T12:15:27Z</dcterms:created>
  <dcterms:modified xsi:type="dcterms:W3CDTF">2024-08-30T12:15:29Z</dcterms:modified>
</cp:coreProperties>
</file>