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954A5-D350-4FF5-9FA6-134D1D794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21A69-213F-4D8D-B7F8-4BDCAAD24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BCCEE-66A4-4F99-9CBD-3AD915E9B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82F33-A475-4E2B-B9F4-E497A76E6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582442-F75E-41F1-B397-BC6DB95B4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9391AF-F8CA-4392-9F30-E010EE40E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80103D-9185-4FF7-BB16-28D4A1286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524F2-8938-4CDC-8AAF-232161C1D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86F59-864D-4227-A7D9-9CBEDA1FE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52821-E5F5-4419-AA46-A4D7CA795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EFF9B-3FE4-4F38-B98C-BE457A893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40102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4年焊片市场需求分析报告\n## 1.全球焊片市场发展趋势及影响因素\n### 1.1全球焊片市场规模及增长预测\n### 1.2全球焊片市场主要国家和地区分析\n### 1.3全球焊片市场发展的影响因素及挑战\n## 2.中国焊片市场现状与发展趋势\n### 2.1中国焊片市场规模及增长预测\n### 2.2中国焊片市场主要企业竞争格局\n### 2.3中国焊片市场发展的影响因素及挑战\n## 3.2024年焊片市场需求预测与机遇\n### 3.12024年焊片市场需求规模及增长预测\n### 3.22024年焊片市场需求结构及变化趋势\n### 3.32024年焊片市场发展机遇与挑战\n## 4.焊片市场细分领域需求分析\n### 4.1不同行业对焊片的需求及特点\n### 4.2焊片市场细分领域的发展趋势\n### 4.3焊片市场细分领域的竞争格局及机遇\n## 5.焊片市场技术创新与发展趋势\n### 5.1焊片市场技术创新的现状及趋势\n### 5.2焊片市场技术创新对市场需求的影响\n### 5.3焊片市场技术创新的机遇与挑战\n## 6.焊片市场营销策略及建议\n### 6.1焊片市场目标客户群体及需求特点\n### 6.2焊片市场营销策略及案例分析\n### 6.3焊片市场发展的建议及展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100"/>
              <a:t>2024年焊片市场需求分析报告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4444422" cy="646331"/>
          </a:xfrm>
        </p:spPr>
        <p:txBody>
          <a:bodyPr/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2" y="580667"/>
            <a:ext cx="184730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全球焊片市场发展趋势及影响因素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全球焊片市场规模持续扩大</a:t>
                </a:r>
                <a:endParaRPr/>
              </a:p>
            </p:txBody>
          </p:sp>
          <p:sp>
            <p:nvSpPr>
              <p:cNvPr id="2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2020年全球焊片市场规模达到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2021年预计全球焊片市场规模将达到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110亿美元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2024年预计全球焊片市场规模将达到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130亿美元</a:t>
                </a:r>
                <a:endParaRPr/>
              </a:p>
            </p:txBody>
          </p:sp>
        </p:grpSp>
        <p:grpSp>
          <p:nvGrpSpPr>
            <p:cNvPr id="21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亚洲地区成为全球焊片市场的主要增长动力</a:t>
                </a:r>
                <a:endParaRPr/>
              </a:p>
            </p:txBody>
          </p:sp>
          <p:sp>
            <p:nvSpPr>
              <p:cNvPr id="2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亚洲地区占据全球焊片市场份额的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中国、日本和韩国是全球焊片市场的主要消费国家</a:t>
                </a:r>
                <a:endParaRPr/>
              </a:p>
            </p:txBody>
          </p:sp>
        </p:grpSp>
        <p:grpSp>
          <p:nvGrpSpPr>
            <p:cNvPr id="21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欧洲和北美地区焊片市场保持稳定增长</a:t>
                </a:r>
                <a:endParaRPr/>
              </a:p>
            </p:txBody>
          </p:sp>
          <p:sp>
            <p:nvSpPr>
              <p:cNvPr id="2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欧洲和北美地区占据全球焊片市场份额的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欧洲和北美地区的焊片市场需求主要来自于汽车、航空和能源等行业</a:t>
                </a:r>
                <a:endParaRPr/>
              </a:p>
            </p:txBody>
          </p:sp>
        </p:grpSp>
      </p:grpSp>
      <p:pic>
        <p:nvPicPr>
          <p:cNvPr id="22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全球焊片市场规模及增长预测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组合 22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7" name="组合 226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中国焊片市场快速发展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中国占据全球焊片市场份额的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中国焊片市场的主要企业包括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华为、中兴、比亚迪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2" name="组合 231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日本和韩国焊片市场保持竞争力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日本和韩国占据全球焊片市场份额的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日本和韩国焊片市场的主要企业包括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索尼、三星、LG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3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7" name="组合 236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欧洲和北美地区焊片市场稳定发展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欧洲和北美地区占据全球焊片市场份额的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欧洲和北美地区的焊片市场需求主要来自于汽车、航空和能源等行业</a:t>
                </a:r>
                <a:endParaRPr/>
              </a:p>
            </p:txBody>
          </p:sp>
          <p:pic>
            <p:nvPicPr>
              <p:cNvPr id="24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全球焊片市场主要国家和地区分析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5" name="组合 244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全球经济增长对焊片市场的影响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全球经济增长将带动焊片市场的需求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全球经济增长放缓可能导致焊片市场需求下降</a:t>
                </a:r>
                <a:endParaRPr/>
              </a:p>
            </p:txBody>
          </p:sp>
          <p:sp>
            <p:nvSpPr>
              <p:cNvPr id="24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新兴技术对焊片市场的影响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5G、物联网等新兴技术的发展将带动焊片市场的需求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新兴技术的发展可能导致焊片市场格局发生变化</a:t>
                </a:r>
                <a:endParaRPr/>
              </a:p>
            </p:txBody>
          </p:sp>
          <p:sp>
            <p:nvSpPr>
              <p:cNvPr id="25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国际贸易政策对焊片市场的影响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贸易战可能导致焊片市场供应链受到影响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自由贸易政策将有利于焊片市场的开拓</a:t>
                </a:r>
                <a:endParaRPr/>
              </a:p>
            </p:txBody>
          </p:sp>
          <p:sp>
            <p:nvSpPr>
              <p:cNvPr id="25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全球焊片市场发展的影响因素及挑战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中国焊片市场现状与发展趋势</a:t>
            </a:r>
            <a:endParaRPr/>
          </a:p>
        </p:txBody>
      </p:sp>
      <p:sp>
        <p:nvSpPr>
          <p:cNvPr id="2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中国焊片市场规模及增长预测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4" name="组合 26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5" name="组合 26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中国焊片市场规模持续扩大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2020年中国焊片市场规模达到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25亿美元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2021年预计中国焊片市场规模将达到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28亿美元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2024年预计中国焊片市场规模将达到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35亿美元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0" name="组合 26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中国焊片市场的主要企业竞争格局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中国焊片市场的主要企业包括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华为、中兴、比亚迪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企业之间的竞争主要体现在技术创新、产品品质和价格等方面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7" name="组合 276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7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华为在中国焊片市场占据主导地位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华为占据中国焊片市场份额的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华为在5G、物联网等领域的技术创新具有较强的竞争力</a:t>
                </a:r>
                <a:endParaRPr/>
              </a:p>
            </p:txBody>
          </p:sp>
          <p:sp>
            <p:nvSpPr>
              <p:cNvPr id="28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中兴在中国焊片市场保持竞争力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中兴占据中国焊片市场份额的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中兴在通信设备制造领域的技术实力较强</a:t>
                </a:r>
                <a:endParaRPr/>
              </a:p>
            </p:txBody>
          </p:sp>
          <p:sp>
            <p:nvSpPr>
              <p:cNvPr id="28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比亚迪在中国焊片市场崛起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比亚迪占据中国焊片市场份额的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比亚迪在新能源汽车领域的市场份额较高</a:t>
                </a:r>
                <a:endParaRPr/>
              </a:p>
            </p:txBody>
          </p:sp>
          <p:sp>
            <p:nvSpPr>
              <p:cNvPr id="28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中国焊片市场主要企业竞争格局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9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中国经济增长将带动焊片市场的需求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中国经济增长放缓可能导致焊片市场需求下降</a:t>
                </a:r>
                <a:endParaRPr/>
              </a:p>
            </p:txBody>
          </p:sp>
          <p:sp>
            <p:nvSpPr>
              <p:cNvPr id="2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中国经济增长对焊片市场的影响</a:t>
                </a:r>
                <a:endParaRPr/>
              </a:p>
            </p:txBody>
          </p:sp>
        </p:grpSp>
        <p:grpSp>
          <p:nvGrpSpPr>
            <p:cNvPr id="29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5G、物联网等新兴技术的发展将带动焊片市场的需求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新兴技术的发展可能导致焊片市场格局发生变化</a:t>
                </a:r>
                <a:endParaRPr/>
              </a:p>
            </p:txBody>
          </p:sp>
          <p:sp>
            <p:nvSpPr>
              <p:cNvPr id="29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新兴技术对焊片市场的影响</a:t>
                </a:r>
                <a:endParaRPr/>
              </a:p>
            </p:txBody>
          </p:sp>
        </p:grpSp>
        <p:grpSp>
          <p:nvGrpSpPr>
            <p:cNvPr id="30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0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贸易战可能导致焊片市场供应链受到影响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自由贸易政策将有利于焊片市场的开拓</a:t>
                </a:r>
                <a:endParaRPr/>
              </a:p>
            </p:txBody>
          </p:sp>
          <p:sp>
            <p:nvSpPr>
              <p:cNvPr id="30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国际贸易政策对焊片市场的影响</a:t>
                </a:r>
                <a:endParaRPr/>
              </a:p>
            </p:txBody>
          </p:sp>
        </p:grpSp>
      </p:grpSp>
      <p:pic>
        <p:nvPicPr>
          <p:cNvPr id="30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0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中国焊片市场发展的影响因素及挑战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024年焊片市场需求预测与机遇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2024年全球焊片市场需求规模预计达到130亿美元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亚洲地区焊片市场需求规模将达到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65亿美元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欧洲和北美地区焊片市场需求规模将达到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39亿美元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中国焊片市场需求规模预计达到35亿美元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5G、物联网等领域的焊片市场需求将持续增长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新能源汽车等领域的焊片市场需求将快速崛起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2024年焊片市场需求规模及增长预测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2024年全球焊片市场需求结构将更加多元化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5G、物联网等领域的焊片市场需求将持续增长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新能源汽车等领域的焊片市场需求将快速崛起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新兴技术将推动焊片市场需求结构的变化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5G、物联网等新兴技术的发展将带动焊片市场的需求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新兴技术的发展可能导致焊片市场格局发生变化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2024年焊片市场需求结构及变化趋势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2024年焊片市场发展机遇与挑战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组合 4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组合 4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2024年焊片市场将面临新的发展机遇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5G、物联网等新兴技术的发展将带动焊片市场的需求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新能源汽车等领域的焊片市场需求将快速崛起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组合 5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2024年焊片市场将面临一定的挑战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全球经济增长放缓可能导致焊片市场需求下降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新兴技术的发展可能导致焊片市场格局发生变化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https://d.book118.com/268140102011006040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2024年焊片市场需求分析报告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2024-09-18T04:19:02.777</cp:lastPrinted>
  <dcterms:created xsi:type="dcterms:W3CDTF">2024-09-17T20:19:02Z</dcterms:created>
  <dcterms:modified xsi:type="dcterms:W3CDTF">2024-09-17T20:19:04Z</dcterms:modified>
</cp:coreProperties>
</file>