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6EF2B-7D28-447B-8A1F-F922DB33C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DAC62-2207-4C3F-9AE1-7DC972196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6C56F-716A-426C-B5BD-CD685E219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246AE-6A45-4D7A-9419-63734ADF3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3374D8-BD32-43A4-89F4-FC9868757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DE1AAD-E43A-4DA6-8D96-1761AB9AF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D5830C-BE64-48E9-B763-A42BA05F0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8E272-30BC-4378-B06D-6B5DCB12D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4989E-942C-42B9-B22B-7248E526B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1EB67-CF7E-46F1-9C15-58BA4B78B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CE3A2-2C3F-450E-B6FA-9BE0E83EA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40104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化教学设计案例语文小学\n## 1.项目化教学设计理念与方法概述\n### 1.1项目化教学设计理念的内涵与特点\n### 1.2项目化教学方法的应用原则与技巧\n### 1.3项目化教学设计的实施步骤与策略\n## 2.语文小学项目化教学案例设计分析\n### 2.1案例一：基于情境的语文阅读项目设计\n### 2.2案例二：以问题为导向的语文写作项目设计\n### 2.3案例三：跨学科整合的语文综合性项目设计\n## 3.项目化教学设计的优势与不足\n### 3.1项目化教学设计的优势及其对语文教学的影响\n### 3.2项目化教学设计的不足之处及改进措施\n### 3.3项目化教学设计在语文小学教学中的适用性分析\n## 4.语文小学项目化教学实施策略与建议\n### 4.1激发学生的兴趣，提高学生的参与度\n### 4.2教师角色的转变与能力提升\n### 4.3学校、家庭与社会的协同与支持\n## 5.项目化教学设计对语文小学教学改革的启示\n### 5.1语文教学目标的重新定位与调整\n### 5.2教学内容与方式的革新\n### 5.3教学评价体系的优化与完善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项目化教学设计案例语文小学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4298647" y="1272759"/>
            <a:ext cx="3594702" cy="480131"/>
          </a:xfrm>
        </p:spPr>
        <p:txBody>
          <a:bodyPr/>
          <a:lstStyle/>
          <a:p>
            <a:r>
              <a:rPr lang="en-US"/>
              <a:t> 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 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项目化教学设计理念与方法概述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项目化教学设计理念是一种以学生为中心的教学方法</a:t>
                </a:r>
                <a:endParaRPr/>
              </a:p>
            </p:txBody>
          </p:sp>
          <p:sp>
            <p:nvSpPr>
              <p:cNvPr id="1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合作探究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为核心，激发学生的兴趣和动力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，培养学生的综合素质和能力</a:t>
                </a:r>
                <a:endParaRPr/>
              </a:p>
            </p:txBody>
          </p:sp>
          <p:sp>
            <p:nvSpPr>
              <p:cNvPr id="1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项目化教学设计理念的特点</a:t>
                </a:r>
                <a:endParaRPr/>
              </a:p>
            </p:txBody>
          </p:sp>
          <p:sp>
            <p:nvSpPr>
              <p:cNvPr id="1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目标明确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，以学生为主体，培养学生的综合能力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内容实用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，紧密结合学生的实际需求和生活经验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方法多样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，采用多种教学方法和手段，提高教学效果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，关注学生的过程表现和能力发展</a:t>
                </a:r>
                <a:endParaRPr/>
              </a:p>
            </p:txBody>
          </p:sp>
          <p:sp>
            <p:nvSpPr>
              <p:cNvPr id="1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项目化教学设计理念的内涵与特点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项目化教学方法的应用原则与技巧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组合 1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5" name="组合 1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项目化教学方法的应用原则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以学生为中心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，充分发挥学生的主体作用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以项目为载体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，将教学内容融入实际项目中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以评价为导向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，关注学生的过程表现和能力发展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0" name="组合 1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项目化教学方法的技巧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创设情境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，激发学生的学习兴趣和动力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提问引导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，启发学生的思考和探究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，培养学生的团队协作能力和沟通能力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，关注学生的进步和成长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项目化教学设计的实施步骤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，分析教学需求和学生的能力水平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设计项目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，选择合适的项目主题和教学内容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，合理安排教学时间和教学资源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，对学生的学习过程和能力进行评价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项目化教学设计的策略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整合课程资源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，充分利用教材和课外资源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创设学习环境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，提供有利于学生自主学习和合作探究的环境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，因材施教，满足不同学生的学习需求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，根据教学效果和学生反馈进行调整和改进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项目化教学设计的实施步骤与策略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语文小学项目化教学案例设计分析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组合 19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8" name="组合 197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情境创设：通过故事情境、生活情境和虚拟情境等方式，激发学生的阅读兴趣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组合 199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阅读材料：选择与情境相关的文章、诗歌和故事等，拓宽学生的阅读视野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2" name="组合 201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阅读活动：设计朗读、默读、讨论和写作等阅读活动，提高学生的阅读能力和表达能力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案例一：基于情境的语文阅读项目设计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组合 20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7" name="组合 206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问题设计：根据教学目标和学生的兴趣，设计开放性问题和实际问题，引导学生思考和探究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0" name="组合 209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1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写作内容：围绕问题进行记叙、议论和说明等类型的写作，提高学生的写作能力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13" name="组合 212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1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写作过程：注重写作指导和写作反馈，培养学生的写作习惯和修改能力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案例二：以问题为导向的语文写作项目设计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案例三：跨学科整合的语文综合性项目设计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组合 2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2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跨学科整合：将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与其他学科（如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艺术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等）相结合，拓宽学生的知识视野</a:t>
                </a:r>
                <a:endParaRPr/>
              </a:p>
            </p:txBody>
          </p:sp>
          <p:cxnSp>
            <p:nvCxnSpPr>
              <p:cNvPr id="22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项目主题：选择具有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的课题，培养学生的综合素质和能力</a:t>
                </a:r>
                <a:endParaRPr/>
              </a:p>
            </p:txBody>
          </p:sp>
        </p:grpSp>
        <p:grpSp>
          <p:nvGrpSpPr>
            <p:cNvPr id="23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项目活动：设计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方案设计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展示交流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等活动，提高学生的合作能力和沟通能力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项目化教学设计的优势与不足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项目化教学设计的优势及其对语文教学的影响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激发学生兴趣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，提高学生的参与度和积极性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培养综合能力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，提高学生的语文素养和综合素质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促进教师发展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，提高教师的教学设计和组织能力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对语文教学的影响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改变教学方式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，实现从知识传授到能力培养的转变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更新教学内容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，拓宽学生的知识视野和思维空间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优化评价体系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，关注学生的过程表现和能力发展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https://d.book118.com/268140104011006040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项目化教学设计案例语文小学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2024-09-18T04:19:02.924</cp:lastPrinted>
  <dcterms:created xsi:type="dcterms:W3CDTF">2024-09-17T20:19:02Z</dcterms:created>
  <dcterms:modified xsi:type="dcterms:W3CDTF">2024-09-17T20:19:04Z</dcterms:modified>
</cp:coreProperties>
</file>