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1DB8E-2100-41A8-A618-08F8792C0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551FA-2EFC-421A-9252-A29897967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063F0-1E41-41C8-9789-5E38CE583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36A02-1940-45E7-B6CB-F813A552A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AAE69-0898-427B-BC14-D87D1103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8818D6-6FA1-49E0-A731-B40E0BD0F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172B6-CA6C-41B0-A519-3AF31449F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E6778-84B3-4107-B309-8A7022686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801A8-323C-43CE-BD57-96A3162C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F9D6B-CB37-41EB-9543-8AC98133D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C2E41-81E0-4B77-B39E-F78613C5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0106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厌学心理案例分析\n## 1.厌学心理的定义与表现\n### 1.1什么是厌学心理及其成因\n### 1.2厌学心理的表现形式及特点\n### 1.3厌学心理对个体发展的影响\n## 2.厌学心理的案例分析\n### 2.1案例一：学习压力过大的学生\n### 2.2案例二：对学习失去兴趣的学生\n### 2.3案例三：家庭环境因素导致厌学的学生\n## 3.厌学心理的应对策略\n### 3.1如何识别和预防厌学心理\n### 3.2家长和教师如何帮助厌学学生\n### 3.3学生如何调整心态，提高学习兴趣\n## 4.厌学心理的心理健康教育\n### 4.1心理健康教育的重要性及方法\n### 4.2培养积极的学习心态与方法\n### 4.3关注学生心理健康，营造和谐学习环境\n## 5.结论与展望\n### 5.1厌学心理案例分析的结论与启示\n### 5.2未来研究方向与展望\n### 5.3如何持续关注学生心理健康问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厌学心理案例分析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厌学心理的定义与表现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组合 1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1" name="组合 150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厌学心理是指学生对学习失去兴趣和动力，表现出消极、抵触甚至抗拒学习的行为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成因可能与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学习压力过大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对学习失去兴趣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等多种原因有关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长期的厌学心理可能导致学生的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学业成绩下滑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人际关系紧张</a:t>
                </a:r>
                <a:endParaRPr/>
              </a:p>
            </p:txBody>
          </p:sp>
        </p:grpSp>
        <p:grpSp>
          <p:nvGrpSpPr>
            <p:cNvPr id="154" name="组合 153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厌学心理的表现形式包括：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消极对待学习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：如迟到、早退、不交作业等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抵触参与课堂活动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：如不积极参与讨论、不愿意回答问题等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抗拒学习新知识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：如不愿意学习新课程、排斥新老师等</a:t>
                </a:r>
                <a:endParaRPr/>
              </a:p>
            </p:txBody>
          </p:sp>
        </p:grpSp>
        <p:grpSp>
          <p:nvGrpSpPr>
            <p:cNvPr id="157" name="组合 156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厌学心理的特点：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：厌学心理往往不是一时兴起，而是长期存在的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：厌学心理导致学生对学习产生抵触和消极情绪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传染性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：厌学心理容易在同学之间传播，影响整个学习氛围</a:t>
                </a:r>
                <a:endParaRPr/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什么是厌学心理及其成因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厌学心理的表现形式：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消极对待学习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：如迟到、早退、不交作业等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抵触参与课堂活动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：如不积极参与讨论、不愿意回答问题等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抗拒学习新知识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：如不愿意学习新课程、排斥新老师等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厌学心理的特点：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：厌学心理往往不是一时兴起，而是长期存在的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：厌学心理导致学生对学习产生抵触和消极情绪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：厌学心理容易在同学之间传播，影响整个学习氛围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厌学心理的表现形式及特点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厌学心理导致学生注意力不集中、学习效率低下，进而影响学业成绩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长时间的厌学可能导致学生跟不上课程进度，导致学业失败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对学业成绩的影响：</a:t>
                </a:r>
                <a:endParaRPr/>
              </a:p>
            </p:txBody>
          </p:sp>
        </p:grpSp>
        <p:grpSp>
          <p:nvGrpSpPr>
            <p:cNvPr id="1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厌学心理可能导致学生产生焦虑、抑郁等心理问题，影响心理健康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严重的厌学心理可能导致学生出现心理障碍，甚至产生自杀倾向</a:t>
                </a:r>
                <a:endParaRPr/>
              </a:p>
            </p:txBody>
          </p:sp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对心理健康的影响：</a:t>
                </a:r>
                <a:endParaRPr/>
              </a:p>
            </p:txBody>
          </p:sp>
        </p:grpSp>
        <p:grpSp>
          <p:nvGrpSpPr>
            <p:cNvPr id="1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厌学心理可能导致学生与老师、同学之间的人际关系紧张，影响社交能力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厌学心理可能使学生在集体活动中表现消极，影响团队合作能力</a:t>
                </a:r>
                <a:endParaRPr/>
              </a:p>
            </p:txBody>
          </p: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对人际关系的影响：</a:t>
                </a:r>
                <a:endParaRPr/>
              </a:p>
            </p:txBody>
          </p:sp>
        </p:grpSp>
      </p:grpSp>
      <p:pic>
        <p:nvPicPr>
          <p:cNvPr id="1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厌学心理对个体发展的影响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厌学心理的案例分析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背景介绍：</a:t>
                </a:r>
                <a:endParaRPr/>
              </a:p>
            </p:txBody>
          </p:sp>
          <p:sp>
            <p:nvSpPr>
              <p:cNvPr id="20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学生A是一名高三学生，面临高考压力，学习负担沉重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学生A长时间熬夜学习，导致身体和精神状态下滑</a:t>
                </a:r>
                <a:endParaRPr/>
              </a:p>
            </p:txBody>
          </p:sp>
        </p:grpSp>
        <p:grpSp>
          <p:nvGrpSpPr>
            <p:cNvPr id="20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案例分析：</a:t>
                </a:r>
                <a:endParaRPr/>
              </a:p>
            </p:txBody>
          </p:sp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学生A的厌学心理主要源于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学习压力过大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，长时间的高强度学习导致其身心疲惫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学生A的厌学心理表现为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消极对待学习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，如上课睡觉、不交作业等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学生A的厌学心理对其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学业成绩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都产生了负面影响</a:t>
                </a:r>
                <a:endParaRPr/>
              </a:p>
            </p:txBody>
          </p:sp>
          <p:sp>
            <p:nvSpPr>
              <p:cNvPr id="21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案例一：学习压力过大的学生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学生B是一名初中生，对学习失去兴趣，不愿意学习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学生B曾经热爱学习，但受到一些不良影响，导致对学习失去兴趣</a:t>
                </a:r>
                <a:endParaRPr/>
              </a:p>
            </p:txBody>
          </p:sp>
          <p:sp>
            <p:nvSpPr>
              <p:cNvPr id="2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背景介绍：</a:t>
                </a:r>
                <a:endParaRPr/>
              </a:p>
            </p:txBody>
          </p:sp>
          <p:sp>
            <p:nvSpPr>
              <p:cNvPr id="2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学生B的厌学心理主要源于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对学习失去兴趣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，缺乏学习动力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学生B的厌学心理表现为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抵触参与课堂活动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，如不积极参与讨论、不愿意回答问题等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学生B的厌学心理对其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学业成绩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都产生了负面影响</a:t>
                </a:r>
                <a:endParaRPr/>
              </a:p>
            </p:txBody>
          </p:sp>
          <p:sp>
            <p:nvSpPr>
              <p:cNvPr id="2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案例分析：</a:t>
                </a:r>
                <a:endParaRPr/>
              </a:p>
            </p:txBody>
          </p:sp>
          <p:sp>
            <p:nvSpPr>
              <p:cNvPr id="2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案例二：对学习失去兴趣的学生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背景介绍：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学生C是一名高中生，家庭环境不佳，父母关系紧张，对其学习造成影响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学生C在家中得不到关爱和支持，对学习失去信心</a:t>
                </a:r>
                <a:endParaRPr/>
              </a:p>
            </p:txBody>
          </p:sp>
        </p:grpSp>
        <p:grpSp>
          <p:nvGrpSpPr>
            <p:cNvPr id="23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案例分析：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学生C的厌学心理主要源于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，家庭矛盾和不和谐对其学习造成负面影响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学生C的厌学心理表现为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抗拒学习新知识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，如不愿意学习新课程、排斥新老师等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学生C的厌学心理对其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学业成绩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都产生了负面影响</a:t>
                </a:r>
                <a:endParaRPr/>
              </a:p>
            </p:txBody>
          </p:sp>
          <p:sp>
            <p:nvSpPr>
              <p:cNvPr id="24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案例三：家庭环境因素导致厌学的学生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厌学心理的应对策略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https://d.book118.com/268140106011006040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厌学心理案例分析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2024-09-18T04:19:03.287</cp:lastPrinted>
  <dcterms:created xsi:type="dcterms:W3CDTF">2024-09-17T20:19:03Z</dcterms:created>
  <dcterms:modified xsi:type="dcterms:W3CDTF">2024-09-17T20:19:05Z</dcterms:modified>
</cp:coreProperties>
</file>