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44DA3-34FA-4904-8021-F84D3A76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A7189-0727-4C5C-B020-83EAB19F3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122AA-6CBF-4D12-87C5-E2DB7002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B1786-5892-461C-8481-DA325F9B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80AE0-8D19-4D02-9732-0E95D895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1F44B-8189-4B0B-96D2-29292100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C8B21-7F22-4C98-8C9B-3102F67D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46892-0E38-4553-A930-64A35C1C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3DB26-55AF-4FB2-BA62-0DE7AB5E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5E88A-4B95-4F67-87AC-E57186C2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EA0DB-A348-4BB2-88F5-FD9EED62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1013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某咨询中国联通开拓业务增长的策略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中国联通业务现状分析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开拓业务增长的关键因素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业务增长评估与监控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中国联通业务现状分析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中国联通在移动通信领域拥有庞大的用户基础，提供2G、3G、4G、5G等不同网络制式的服务。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移动通信业务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宽带业务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中国联通的宽带业务覆盖范围广泛，提供家庭和企业用户的高速互联网接入服务。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中国联通还提供一系列增值业务，如手机游戏、视频通话、手机电视等。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现有业务结构与规模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随着5G网络的推广和普及，中国联通的移动通信业务有望继续保持增长态势。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移动通信业务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随着家庭和企业对高速互联网的需求增加，中国联通的宽带业务也将保持稳定增长。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宽带业务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随着移动互联网的发展和用户需求的多样化，中国联通的增值业务有望实现更快增长。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增值业务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业务增长速度与趋势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业务竞争环境分析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国内竞争者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中国联通在国内面临中国移动、中国电信等强劲竞争对手，需不断提升服务质量和技术水平以保持竞争优势。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国际竞争者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随着全球通信市场的开放和融合，中国联通还需应对国外通信企业的竞争压力。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中国联通还需关注国家相关政策法规的调整和变化，以确保合规经营。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开拓业务增长的关键因素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深入分析市场需求，了解不同客户群体的需求和偏好，以便开发出更符合市场需求的产品和服务。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评估潜在的市场空间和增长机会，以确定业务拓展的重点领域和方向。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加大技术研发投入，积极探索新技术、新应用，保持技术领先优势。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持续优化现有产品，提升产品性能和用户体验，满足客户不断变化的需求。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技术创新与产品升级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产品升级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关注客户反馈，优化服务流程，提高客户满意度和忠诚度。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提供个性化、差异化的服务，满足不同客户的需求，提升客户黏性。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客户体验与服务优化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与产业链上下游企业建立战略合作关系，共同开发新产品和服务。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加强与各类渠道合作伙伴的合作，扩大销售网络和市场份额。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业务增长策略制定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明确中国联通在通信行业的市场定位，聚焦于中高端用户群体，提供高品质的通信服务。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根据用户需求、消费能力、使用习惯等因素，将市场细分为不同的小众市场，针对不同市场制定相应的产品和服务策略。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产品组合与定价策略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根据市场细分和用户需求，设计多样化的产品组合，包括套餐、流量、语音、短信等，以满足不同用户的需求。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根据成本、竞争情况和用户心理预期，制定合理的定价策略，同时考虑价格敏感度和用户忠诚度等因素。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https://d.book118.com/268141013002006042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2024-09-20T22:48:31.174</cp:lastPrinted>
  <dcterms:created xsi:type="dcterms:W3CDTF">2024-09-20T14:48:31Z</dcterms:created>
  <dcterms:modified xsi:type="dcterms:W3CDTF">2024-09-20T14:48:33Z</dcterms:modified>
</cp:coreProperties>
</file>