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JKMAKU+MS-UIGothic"/>
      <p:regular r:id="rId15"/>
    </p:embeddedFont>
    <p:embeddedFont>
      <p:font typeface="VGFOEA+TTMQUT+ArialMT"/>
      <p:regular r:id="rId16"/>
    </p:embeddedFont>
    <p:embeddedFont>
      <p:font typeface="VSWQMH+AGOOEU+MicrosoftYaHei-Bold"/>
      <p:regular r:id="rId17"/>
    </p:embeddedFont>
    <p:embeddedFont>
      <p:font typeface="ONRSMB+LGNFAA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A2041-F12A-4EEC-920D-50036ACB5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95D4F6-93D5-42F3-8D3A-FD591D60A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11E8C-1DC4-4C71-A625-9D37F6609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618412-6B9E-4A78-B0E3-162AB22CD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0BC868-E6AA-4B37-8E3B-887D3D88D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B988A3-B663-4A4E-A492-378ED6BFD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5E6044-9CF2-452E-935B-3962AF2B5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EF2AD7-907A-4955-A9CA-7CB7D7E74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24B818-3DB5-4B28-89C9-58F25A77C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03B87-0184-41D8-962B-4D3A080CF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43910-3697-4CA1-97FC-1C33898FE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410250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38804" y="2005484"/>
            <a:ext cx="689303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JKMAKU+MS-UIGothic"/>
                <a:cs typeface="JKMAKU+MS-UIGothic"/>
              </a:rPr>
              <a:t>第三方物流管理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0000"/>
                </a:solidFill>
                <a:latin typeface="JKMAKU+MS-UIGothic"/>
                <a:cs typeface="JKMAKU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VGFOEA+TTMQUT+ArialMT"/>
                <a:cs typeface="VGFOEA+TTMQUT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第三方物流概述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4439861" cy="2429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VGFOEA+TTMQUT+ArialMT"/>
                <a:cs typeface="VGFOEA+TTMQUT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第三方物流服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务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内容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VGFOEA+TTMQUT+ArialMT"/>
                <a:cs typeface="VGFOEA+TTMQUT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第三方物流管理策略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VGFOEA+TTMQUT+ArialMT"/>
                <a:cs typeface="VGFOEA+TTMQUT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第三方物流的未来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VGFOEA+TTMQUT+ArialMT"/>
                <a:cs typeface="VGFOEA+TTMQUT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JKMAKU+MS-UIGothic"/>
                <a:cs typeface="JKMAKU+MS-UIGothic"/>
              </a:rPr>
              <a:t>第三方物流的典型案例分析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VSWQMH+AGOOEU+MicrosoftYaHei-Bold"/>
                <a:cs typeface="VSWQMH+AGOOEU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27195" y="3354784"/>
            <a:ext cx="45339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JKMAKU+MS-UIGothic"/>
                <a:cs typeface="JKMAKU+MS-UIGothic"/>
              </a:rPr>
              <a:t>第三方物流概述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第三方物流的定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06011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第三方物流是指由物流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劳务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的供方、需方之外的第三方去完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成物流服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的运作方式。第三方物流提供者在特定的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段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内按照特定的价格向使用者出售个性化的系列服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种服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是建立在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子信息技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上的。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4993883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第三方物流不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仅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涵盖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仓储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、运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和包装等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物流服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还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扩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展至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订单处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理、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库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存管理、信息咨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询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和物流方案策划等增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JKMAKU+MS-UIGothic"/>
                <a:cs typeface="JKMAKU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第三方物流的特点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79270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专业</a:t>
            </a:r>
            <a:r>
              <a:rPr sz="2000" spc="25">
                <a:solidFill>
                  <a:srgbClr val="FFFDFD"/>
                </a:solidFill>
                <a:latin typeface="JKMAKU+MS-UIGothic"/>
                <a:cs typeface="JKMAKU+MS-UIGothic"/>
              </a:rPr>
              <a:t>化和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2000" spc="23">
                <a:solidFill>
                  <a:srgbClr val="FFFDFD"/>
                </a:solidFill>
                <a:latin typeface="JKMAKU+MS-UIGothic"/>
                <a:cs typeface="JKMAKU+MS-UIGothic"/>
              </a:rPr>
              <a:t>模化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KMAKU+MS-UIGothic"/>
                <a:cs typeface="JKMAKU+MS-UIGothic"/>
              </a:rPr>
              <a:t>灵活性和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2000" spc="23">
                <a:solidFill>
                  <a:srgbClr val="FFFDFD"/>
                </a:solidFill>
                <a:latin typeface="JKMAKU+MS-UIGothic"/>
                <a:cs typeface="JKMAKU+MS-UIGothic"/>
              </a:rPr>
              <a:t>新性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第三方物流企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过专业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化的物流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施和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，提供定制化的物流解决方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案，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实现规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模化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经营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，降低成本。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第三方物流企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根据客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需求灵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整物流策略，不断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新服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模式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和流程，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足客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化的需求。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KMAKU+MS-UIGothic"/>
                <a:cs typeface="JKMAKU+MS-UIGothic"/>
              </a:rPr>
              <a:t>信息化和智能化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第三方物流企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运用信息技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和智能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物流信息的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实时传递</a:t>
            </a: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KMAKU+MS-UIGothic"/>
                <a:cs typeface="JKMAKU+MS-UIGothic"/>
              </a:rPr>
              <a:t>理，提高物流运作效率和准确性。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第三方物流的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展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JKMAKU+MS-UIGothic"/>
                <a:cs typeface="JKMAKU+MS-UIGothic"/>
              </a:rPr>
              <a:t>成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长阶</a:t>
            </a:r>
            <a:r>
              <a:rPr sz="2300">
                <a:solidFill>
                  <a:srgbClr val="AF79DE"/>
                </a:solidFill>
                <a:latin typeface="JKMAKU+MS-UIGothic"/>
                <a:cs typeface="JKMAKU+MS-UIGothic"/>
              </a:rPr>
              <a:t>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NRSMB+LGNFAA+MicrosoftYaHei"/>
                <a:cs typeface="ONRSMB+LGNFAA+MicrosoftYaHei"/>
              </a:rPr>
              <a:t>20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ONRSMB+LGNFAA+MicrosoftYaHei"/>
                <a:cs typeface="ONRSMB+LGNFAA+MicrosoftYaHei"/>
              </a:rPr>
              <a:t>90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年代末至</a:t>
            </a:r>
            <a:r>
              <a:rPr sz="1500">
                <a:solidFill>
                  <a:srgbClr val="000000"/>
                </a:solidFill>
                <a:latin typeface="ONRSMB+LGNFAA+MicrosoftYaHei"/>
                <a:cs typeface="ONRSMB+LGNFAA+MicrosoftYaHei"/>
              </a:rPr>
              <a:t>21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初，第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三方物流逐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渐发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展壮大，开始提供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更广泛的物流服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，并采用信息技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提升服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水平。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JKMAKU+MS-UIGothic"/>
                <a:cs typeface="JKMAKU+MS-UIGothic"/>
              </a:rPr>
              <a:t>起步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阶</a:t>
            </a:r>
            <a:r>
              <a:rPr sz="2300">
                <a:solidFill>
                  <a:srgbClr val="AF79DE"/>
                </a:solidFill>
                <a:latin typeface="JKMAKU+MS-UIGothic"/>
                <a:cs typeface="JKMAKU+MS-UIGothic"/>
              </a:rPr>
              <a:t>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3075" y="2820408"/>
            <a:ext cx="3069240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NRSMB+LGNFAA+MicrosoftYaHei"/>
                <a:cs typeface="ONRSMB+LGNFAA+MicrosoftYaHei"/>
              </a:rPr>
              <a:t>20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ONRSMB+LGNFAA+MicrosoftYaHei"/>
                <a:cs typeface="ONRSMB+LGNFAA+MicrosoftYaHei"/>
              </a:rPr>
              <a:t>90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年代初，随着全球化和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信息化的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展，第三方物流开始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起步，主要提供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仓储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、运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等基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34614" y="3643368"/>
            <a:ext cx="983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JKMAKU+MS-UIGothic"/>
                <a:cs typeface="JKMAKU+MS-UIGothic"/>
              </a:rPr>
              <a:t>成熟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阶</a:t>
            </a:r>
            <a:r>
              <a:rPr sz="2300">
                <a:solidFill>
                  <a:srgbClr val="AF79DE"/>
                </a:solidFill>
                <a:latin typeface="JKMAKU+MS-UIGothic"/>
                <a:cs typeface="JKMAKU+MS-UIGothic"/>
              </a:rPr>
              <a:t>段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886063"/>
            <a:ext cx="325041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NRSMB+LGNFAA+MicrosoftYaHei"/>
                <a:cs typeface="ONRSMB+LGNFAA+MicrosoftYaHei"/>
              </a:rPr>
              <a:t>21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初至今，第三方物流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入成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35694" y="516038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段，服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内容更加丰富和个性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化，并不断探索新的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展模式和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新方向。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VSWQMH+AGOOEU+MicrosoftYaHei-Bold"/>
                <a:cs typeface="VSWQMH+AGOOEU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3795" y="3354784"/>
            <a:ext cx="56007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JKMAKU+MS-UIGothic"/>
                <a:cs typeface="JKMAKU+MS-UIGothic"/>
              </a:rPr>
              <a:t>第三方物流服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4200">
                <a:solidFill>
                  <a:srgbClr val="000000"/>
                </a:solidFill>
                <a:latin typeface="JKMAKU+MS-UIGothic"/>
                <a:cs typeface="JKMAKU+MS-UIGothic"/>
              </a:rPr>
              <a:t>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运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输</a:t>
            </a: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服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1541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是第三方物流的核心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之一，包括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陆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运、海运、空运等多种方式。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AF79DE"/>
                </a:solidFill>
                <a:latin typeface="JKMAKU+MS-UIGothic"/>
                <a:cs typeface="JKMAKU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52043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第三方物流服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商通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整合运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输资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源，提供安全、高效、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的运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足客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户对货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物空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的需求。运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中需要考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的因素包括运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方式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线规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划、运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成本核算等。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仓储</a:t>
            </a: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服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04441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仓储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是第三方物流的重要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环节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，涉及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货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物存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储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、保管、分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拣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等方面。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JKMAKU+MS-UIGothic"/>
                <a:cs typeface="JKMAKU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0215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第三方物流服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商通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提供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仓储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，确保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货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物安全、完整，并按照客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需求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行分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拣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、包装等作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仓储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中需要考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的因素包括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仓库选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址、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库</a:t>
            </a: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存管理、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货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KMAKU+MS-UIGothic"/>
                <a:cs typeface="JKMAKU+MS-UIGothic"/>
              </a:rPr>
              <a:t>物保管等。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KMAKU+MS-UIGothic"/>
                <a:cs typeface="JKMAKU+MS-UIGothic"/>
              </a:rPr>
              <a:t>配送服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 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518783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配送服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是第三方物流的关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键环节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涉及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货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物从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仓库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到客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的最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终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交付。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AF79DE"/>
                </a:solidFill>
                <a:latin typeface="JKMAKU+MS-UIGothic"/>
                <a:cs typeface="JKMAKU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33994" y="4429497"/>
            <a:ext cx="3650679" cy="184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第三方物流服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商通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提供配送服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货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物按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、按量、准确送达客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手中。配送服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中需要考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的因素包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括配送路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线规</a:t>
            </a: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划、配送效率、配送成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KMAKU+MS-UIGothic"/>
                <a:cs typeface="JKMAKU+MS-UIGothic"/>
              </a:rPr>
              <a:t>本等。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https://d.book118.com/268141025016006047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JKMAKU+MS-UIGothic</vt:lpstr>
      <vt:lpstr>SimSun</vt:lpstr>
      <vt:lpstr>VGFOEA+TTMQUT+ArialMT</vt:lpstr>
      <vt:lpstr>Times New Roman</vt:lpstr>
      <vt:lpstr>VSWQMH+AGOOEU+MicrosoftYaHei-Bold</vt:lpstr>
      <vt:lpstr>ONRSMB+LGNFAA+MicrosoftYaHei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2024-09-28T07:23:41.932</cp:lastPrinted>
  <dcterms:created xsi:type="dcterms:W3CDTF">2024-09-27T23:23:41Z</dcterms:created>
  <dcterms:modified xsi:type="dcterms:W3CDTF">2024-09-27T23:23:43Z</dcterms:modified>
</cp:coreProperties>
</file>