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A0D48B-29CE-4EE9-9966-9184CAA031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F355C-3B4C-4136-B5DF-05A320BE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BB1C-A34E-468A-B79E-D0CEEB11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FF1E-BDFE-4299-8FE4-B28D02C9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F15F7-D5BA-4F9E-BBC5-D4790380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583C7-D3A9-499F-A690-D188486F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6A11D-8E48-470F-A8F8-89D9282B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D96ED-939C-43A3-B49A-0C1811CD6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3AA84-E717-48AA-B465-78AE4135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42767-8E4E-4FB8-AAC3-2A45235D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B45C4-7B93-40E5-BB4B-F2A5BDB6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8D4B4-B274-4C4C-B0B8-01D728A1D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26B2D4-A9AB-42D6-B466-814397F8D6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AEE53E1-61AB-44CE-9A31-074691C9DC9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107102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AECOPD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患者护理查房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护理干预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交流与协作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介绍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患者护理查房简介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是急性加重的慢性阻塞性肺疾病，是一种常见的呼吸系统疾病。护理查房是评估和监测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患者病情变化的重要手段。本章将介绍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患者护理查房的重要性和作用。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患者护理查房的实施步骤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制定查房计划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与团队通报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多学科团队参与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医嘱执行情况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患者护理查房的实施步骤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护理查房是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AECOPD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患者护理的关键环节，通过制定查房计划、与多学科团队合作、记录查房结果等步骤，保证患者得到全面的护理和治疗。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收集患者的生命体征监测数据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收集患者的病史和用药情况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既往病史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目前用药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患者护理查房的数据收集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收集患者血液检查、痰液检查等实验室数据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血液检查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痰液检查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患者护理查房的评估方法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通过观察患者的表情、动作等来评估疼痛程度。通过问卷调查和沟通了解患者的自我感觉。利用专业仪器和设备辅助评估患者的生命体征。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护理干预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https://d.book118.com/268141071027006047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AECOPD患者护理查房</vt:lpstr>
      <vt:lpstr>目录</vt:lpstr>
      <vt:lpstr>第一章 介绍</vt:lpstr>
      <vt:lpstr> </vt:lpstr>
      <vt:lpstr>AECOPD患者护理查房的实施步骤</vt:lpstr>
      <vt:lpstr>AECOPD患者护理查房的实施步骤</vt:lpstr>
      <vt:lpstr>第2章 评估</vt:lpstr>
      <vt:lpstr>AECOPD患者护理查房的数据收集</vt:lpstr>
      <vt:lpstr>AECOPD患者护理查房的评估方法</vt:lpstr>
      <vt:lpstr>第3章 护理干预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2024-09-28T09:37:55.559</cp:lastPrinted>
  <dcterms:created xsi:type="dcterms:W3CDTF">2024-09-28T01:37:55Z</dcterms:created>
  <dcterms:modified xsi:type="dcterms:W3CDTF">2024-09-28T01:37:57Z</dcterms:modified>
</cp:coreProperties>
</file>