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89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8D161E-5101-4B66-93C5-5F970BC04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76C7C-702D-48BB-900F-6D885BF4A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738AA8-1DB2-4FA6-B753-6DEDCB8AE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73387A-DAC4-4E9B-B110-12C438916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B85CEB-E545-4D57-B9D5-725A714E8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737AEB-5793-4869-86DD-85A60DFB8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B7CF08-939A-4670-9076-E5369CD38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C1362B-D97F-4DB8-9FE5-8D752D400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BE5FCE-F292-4100-ADD4-5DA2A7B2B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7E2B2-6B21-4810-9497-5459948D7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0D005D-F8D1-4CE3-A575-E2426BE23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</a:p>
          <a:p>
            <a:pPr marL="719455" marR="0" lvl="2" indent="-276225"/>
            <a:r>
              <a:rPr lang="zh-CN" altLang="en-US"/>
              <a:t>三级</a:t>
            </a:r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</a:p>
          <a:p>
            <a:pPr marL="1256030" marR="0" lvl="4" indent="-262255"/>
            <a:r>
              <a:rPr lang="zh-CN" altLang="en-US"/>
              <a:t>五级</a:t>
            </a:r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41123126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建党90周年</a:t>
            </a:r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建党背景</a:t>
            </a: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建党90年经验与启示</a:t>
            </a: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建党90年展望未来</a:t>
            </a: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建党90年历程</a:t>
            </a: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建党90年成就</a:t>
            </a:r>
          </a:p>
        </p:txBody>
      </p:sp>
    </p:spTree>
    <p:custDataLst>
      <p:tags r:id="rId3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建党背景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建党历史背景</a:t>
            </a:r>
          </a:p>
        </p:txBody>
      </p:sp>
      <p:sp>
        <p:nvSpPr>
          <p:cNvPr id="104910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1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1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成立目的：推翻帝国主义、封建主义和官僚资本主义的统治，实现民族独立、人民解放和国家富强</a:t>
            </a:r>
          </a:p>
        </p:txBody>
      </p:sp>
      <p:sp>
        <p:nvSpPr>
          <p:cNvPr id="104912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成立意义：标志着中国新民主主义革命的开端，为中国革命指明了方向</a:t>
            </a:r>
          </a:p>
        </p:txBody>
      </p:sp>
      <p:sp>
        <p:nvSpPr>
          <p:cNvPr id="104912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1921年7月，中国共产党成立</a:t>
            </a:r>
          </a:p>
        </p:txBody>
      </p:sp>
      <p:sp>
        <p:nvSpPr>
          <p:cNvPr id="104912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成立背景：中国正处于半殖民地半封建社会，人民生活困苦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建党初期概况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建党初期重要事件</a:t>
            </a:r>
          </a:p>
        </p:txBody>
      </p:sp>
      <p:sp>
        <p:nvSpPr>
          <p:cNvPr id="104921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22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22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22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22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1922年7月，中国共产党第二次全国代表大会在上海召开，通过了党的第一个纲领和第一个决议。</a:t>
            </a:r>
          </a:p>
        </p:txBody>
      </p:sp>
      <p:sp>
        <p:nvSpPr>
          <p:cNvPr id="104922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1921年7月23日，中国共产党第一次全国代表大会在上海召开，标志着中国共产党的成立。</a:t>
            </a:r>
          </a:p>
        </p:txBody>
      </p:sp>
      <p:sp>
        <p:nvSpPr>
          <p:cNvPr id="104923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1923年6月，中国共产党第三次全国代表大会在广州召开，通过了党的第一个章程。</a:t>
            </a:r>
          </a:p>
        </p:txBody>
      </p:sp>
      <p:sp>
        <p:nvSpPr>
          <p:cNvPr id="104923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1927年4月，中国共产党第五次全国代表大会在武汉召开，选举产生了党的第一个中央委员会。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</a:p>
        </p:txBody>
      </p:sp>
      <p:sp>
        <p:nvSpPr>
          <p:cNvPr id="104928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建党90年历程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建党初期的困难与挑战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抗日战争与解放战争的胜利</a:t>
            </a:r>
          </a:p>
        </p:txBody>
      </p:sp>
      <p:sp>
        <p:nvSpPr>
          <p:cNvPr id="104941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42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42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42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42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解放战争：中国共产党领导下的中国人民解放军，经过艰苦卓绝的斗争，推翻了国民党反动统治，建立了新中国。</a:t>
            </a:r>
          </a:p>
        </p:txBody>
      </p:sp>
      <p:sp>
        <p:nvSpPr>
          <p:cNvPr id="104942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抗日战争：中国共产党领导下的抗日民族统一战线，为争取民族独立和人民解放作出了巨大贡献。</a:t>
            </a:r>
          </a:p>
        </p:txBody>
      </p:sp>
      <p:sp>
        <p:nvSpPr>
          <p:cNvPr id="104943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胜利意义：抗日战争和解放战争的胜利，是中国共产党领导下的人民军队和人民群众英勇奋斗的结果，为中国的独立和解放奠定了基础。</a:t>
            </a:r>
          </a:p>
        </p:txBody>
      </p:sp>
      <p:sp>
        <p:nvSpPr>
          <p:cNvPr id="104943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历史经验：从抗日战争和解放战争中，我们可以总结出许多宝贵的历史经验，如坚持党的领导、坚持人民立场、坚持斗争精神等。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78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新中国的成立与建设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2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改革开放与现代化建设</a:t>
            </a:r>
          </a:p>
        </p:txBody>
      </p:sp>
      <p:sp>
        <p:nvSpPr>
          <p:cNvPr id="104952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2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3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3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3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改革开放与现代化建设的相互关系</a:t>
            </a:r>
          </a:p>
        </p:txBody>
      </p:sp>
      <p:sp>
        <p:nvSpPr>
          <p:cNvPr id="104954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改革开放与现代化建设的成就和影响</a:t>
            </a:r>
          </a:p>
        </p:txBody>
      </p:sp>
      <p:sp>
        <p:nvSpPr>
          <p:cNvPr id="104954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改革开放的背景和意义</a:t>
            </a:r>
          </a:p>
        </p:txBody>
      </p:sp>
      <p:sp>
        <p:nvSpPr>
          <p:cNvPr id="104954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现代化建设的目标和任务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9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四 章</a:t>
            </a:r>
          </a:p>
        </p:txBody>
      </p:sp>
      <p:sp>
        <p:nvSpPr>
          <p:cNvPr id="104959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建党90年成就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8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政治成就</a:t>
            </a:r>
          </a:p>
        </p:txBody>
      </p:sp>
      <p:sp>
        <p:nvSpPr>
          <p:cNvPr id="104968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9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9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0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0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社会主义现代化建设：中国共产党领导中国人民进行社会主义现代化建设，实现国家繁荣富强</a:t>
            </a:r>
          </a:p>
        </p:txBody>
      </p:sp>
      <p:sp>
        <p:nvSpPr>
          <p:cNvPr id="104970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国际地位提升：中国共产党领导中国人民在国际事务中发挥重要作用，提升中国国际地位</a:t>
            </a:r>
          </a:p>
        </p:txBody>
      </p:sp>
      <p:sp>
        <p:nvSpPr>
          <p:cNvPr id="104970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建立新中国：1949年，中国共产党领导中国人民建立了新中国</a:t>
            </a:r>
          </a:p>
        </p:txBody>
      </p:sp>
      <p:sp>
        <p:nvSpPr>
          <p:cNvPr id="104971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改革开放：1978年，中国共产党领导中国人民进行改革开放，推动经济发展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https://d.book118.com/268141123126006022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5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四 章"/>
  <p:tag name="KSO_WM_UNIT_TYPE" val="e"/>
  <p:tag name="KSO_WM_UNIT_VALUE" val="6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6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 panose="020b0503020204020204" charset="-122"/>
        <a:ea typeface="微软雅黑" panose="020b0503020204020204" charset="-122"/>
        <a:cs typeface="Arial"/>
      </a:majorFont>
      <a:minorFont>
        <a:latin typeface="微软雅黑" panose="020b0503020204020204" charset="-122"/>
        <a:ea typeface="微软雅黑" panose="020b0503020204020204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Office Theme</vt:lpstr>
      <vt:lpstr>建党90周年</vt:lpstr>
      <vt:lpstr>目录</vt:lpstr>
      <vt:lpstr>单击添加章节标题</vt:lpstr>
      <vt:lpstr>建党背景</vt:lpstr>
      <vt:lpstr>建党历史背景</vt:lpstr>
      <vt:lpstr>建党初期概况</vt:lpstr>
      <vt:lpstr>建党初期重要事件</vt:lpstr>
      <vt:lpstr>建党90年历程</vt:lpstr>
      <vt:lpstr>建党初期的困难与挑战</vt:lpstr>
      <vt:lpstr>抗日战争与解放战争的胜利</vt:lpstr>
      <vt:lpstr>新中国的成立与建设</vt:lpstr>
      <vt:lpstr>改革开放与现代化建设</vt:lpstr>
      <vt:lpstr>建党90年成就</vt:lpstr>
      <vt:lpstr>政治成就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2024-08-29T02:31:58.810</cp:lastPrinted>
  <dcterms:created xsi:type="dcterms:W3CDTF">2024-08-28T18:31:58Z</dcterms:created>
  <dcterms:modified xsi:type="dcterms:W3CDTF">2024-08-28T18:32:00Z</dcterms:modified>
</cp:coreProperties>
</file>