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DAA7A-7F16-4593-8583-DB94AA0C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98D1A-229A-4B39-9FFE-C4ABC7E8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B7C45-D4A4-4C33-8721-F33A2ADD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3FEC0-8704-420F-9D8C-14AC2FABE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21CEF-1268-4D60-966C-E9C0AECA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DE167-7E27-4CC1-BD3F-C04941A8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25980-A6B4-458A-8A47-B4BC8425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990DE-004A-4F5E-ABC9-572D4B36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6F719-4EDE-4211-A615-796F46CF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FA4C-48E9-47B6-9174-C3A641BD5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A4818-7CEA-4C3A-BA8C-18016BA3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200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宫外孕护理观察病例PPT\n## 1.宫外孕的基本概念与病因\n### 1.1宫外孕的定义与类型\n### 1.2宫外孕的病因及危险因素\n### 1.3宫外孕的发生率与流行病学\n## 2.宫外孕的临床表现与诊断\n### 2.1宫外孕的临床表现与症状\n### 2.2宫外孕的诊断方法与标准\n### 2.3宫外孕的诊断难点与误诊分析\n## 3.宫外孕的治疗方法与护理\n### 3.1宫外孕的保守治疗与手术治疗\n### 3.2宫外孕治疗后的护理措施\n### 3.3宫外孕治疗后的康复与随访\n## 4.宫外孕的预防与健康教育\n### 4.1宫外孕的预防策略与方法\n### 4.2宫外孕的健康教育与宣传\n### 4.3宫外孕的预防效果与评价\n## 5.宫外孕护理观察病例分析\n### 5.1典型宫外孕护理观察病例介绍\n### 5.2宫外孕护理观察病例的关键护理措施\n### 5.3宫外孕护理观察病例的护理效果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宫外孕护理观察病例PPT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宫外孕的基本概念与病因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胚胎在子宫腔以外的部位着床和发育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以输卵管妊娠最为常见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是一种妇科急症，严重时可危及患者生命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输卵管妊娠：最常见，约占95%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卵巢妊娠：约占3%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腹腔妊娠：约占1%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宫颈妊娠：约占1%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宫外孕的病因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输卵管炎症：输卵管粘连、狭窄、堵塞等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输卵管手术史：如输卵管结扎、再通等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内分泌因素：如激素水平失衡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胚胎移植技术：如试管婴儿等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宫外孕的危险因素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既往宫外孕史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不良生活习惯：如吸烟、饮酒、吸毒等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盆腔炎症性疾病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宫外孕的发生率   -一般认为宫外孕的发生率为1%～2%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近年来，宫外孕的发生率呈上升趋势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宫外孕的流行病学特点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发病年龄：以25～34岁最为常见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发病季节：无明显季节性差异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发病地区：城市与农村无明显差异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宫外孕的发生率与流行病学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宫外孕的临床表现与诊断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宫外孕的临床表现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停经：60%～80%的患者有停经史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阴道流血：不规则阴道流血，可伴有腹痛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腹痛：持续性或阵发性腹痛，可伴有恶心、呕吐等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晕厥与休克：宫外孕破裂时可出现晕厥和休克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宫外孕的症状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腹痛：初期为隐痛，逐渐加重为剧痛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阴道流血：多为不规则流血，可呈间歇性或持续性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肩痛：由腹腔内出血刺激膈肌引起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晕厥与休克：宫外孕破裂时可出现血压下降、脉搏细弱等休克症状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B超检查：诊断宫外孕的首选方法，可明确宫外孕的部位和大小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血β-HCG检测：监测血β-HCG水平，有助于诊断宫外孕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腹腔镜检查：对宫外孕进行诊断和手术治疗的微创方法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B超检查：宫腔内未见孕囊，附件区可见包块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血β-HCG检测：血β-HCG水平低于正常宫内孕水平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腹腔镜检查：可直接观察宫外孕的部位和情况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宫外孕的诊断难点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早期宫外孕：症状不典型，容易漏诊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罕见部位宫外孕：如腹腔妊娠、宫颈妊娠等，诊断难度较大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与其他疾病的鉴别诊断：如宫内孕、卵巢囊肿、急性盆腔炎等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宫外孕的误诊分析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忽视病史：如停经、阴道流血等症状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诊断方法选择不当：如过分依赖单一检查方法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缺乏临床经验：对宫外孕的临床表现和诊断标准认识不足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宫外孕的诊断难点与误诊分析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宫外孕的治疗方法与护理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宫外孕的保守治疗与手术治疗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宫外孕的保守治疗方法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药物治疗：使用甲氨蝶呤等药物抑制胚胎生长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保守手术治疗：如输卵管开窗取胚术等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宫外孕的手术治疗方法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开腹手术：适用于腹腔内出血较多的患者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腹腔镜手术：适用于早期宫外孕、腹腔内出血较少的患者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https://d.book118.com/268142006126006037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宫外孕护理观察病例PPT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2024-09-17T21:16:26.386</cp:lastPrinted>
  <dcterms:created xsi:type="dcterms:W3CDTF">2024-09-17T13:16:26Z</dcterms:created>
  <dcterms:modified xsi:type="dcterms:W3CDTF">2024-09-17T13:16:28Z</dcterms:modified>
</cp:coreProperties>
</file>