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0A400B-A4BA-4EDC-9B8A-666456C4D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EC329E-797C-4DA6-96E5-6054A2B11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5FBB9B-FA8C-49A7-804F-D6EEB994F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CA00B4-63FE-4A3C-B537-3D88594FC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EC96E5-8BA7-439E-9BDB-F81A1C8CF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0D5281-4E6A-4968-8DE9-E1FE47DEC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C79B52-9C12-49D9-854D-E9F355178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A4CA01-EB07-4C17-A0C3-0F25FA53E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32B27A-9F6E-420B-9D87-A95B0C40B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8AC0B4-D5A6-474E-BEA2-EA6C7C6C3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A85399-93BB-4014-9AB0-3BE680C82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1.png" /><Relationship Id="rId4" Type="http://schemas.openxmlformats.org/officeDocument/2006/relationships/image" Target="../media/image13.pn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14205407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教育培训的全员培训与绩效提升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培训实施与管理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绩效提升策略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全员参与与文化培育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组织战略目标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根据组织的战略目标和发展规划，分析所需的培训内容和重点领域。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组织文化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了解组织的文化价值观和行为规范，以便在培训中融入相关内容。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关注行业发展趋势和竞争态势，为组织提供前瞻性的培训建议。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组织需求分析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206" b="720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根据员工的岗位职责和工作要求，分析所需的技能和知识。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绩效评估结果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结合员工的绩效评估结果，找出需要提升的方面和相应的培训需求。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员工发展计划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了解员工的职业发展规划和个人发展需求，提供有针对性的培训支持。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通过问卷调查、访谈等方式收集员工对培训的需求和建议。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培训需求调研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培训成本效益分析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培训资源评估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评估培训的投资回报率，确保培训的投入与产出的合理性。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评估组织现有的培训资源，如师资力量、设施设备等，确保培训的有效实施。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培训需求评估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提升员工技能水平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培养团队合作精神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通过培训增强员工的团队协作意识，提高整个团队的凝聚力和战斗力。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促进企业文化传承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通过培训让员工更好地了解和认同企业文化，传承企业的核心价值观。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通过培训提高员工的专业技能和业务能力，使其能够更好地胜任工作。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提高员工绩效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通过培训帮助员工提高工作效率和质量，实现个人和组织绩效的提升。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培训目标设定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针对岗位需求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根据不同岗位的特点和要求，设计相应的培训内容和课程。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注重实际应用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培训内容应注重实际应用，以提高员工解决实际问题的能力。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更新知识体系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根据行业发展和市场需求，及时更新培训内容，使员工能够跟上时代步伐。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兼顾个人发展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在满足工作需求的同时，也要关注员工的个人发展需求，为其提供更多的成长机会。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7" name="Freeform 17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2" name="Freeform 22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Freeform 24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6" name="Freeform 26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29" name="AutoShape 29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理论授课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通过讲解、演示、案例分析等方式传授理论知识。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利用在线教育平台，让员工随时随地学习课程资源。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通过实际操作、模拟演练等方式提高员工的实际操作能力。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通过团队活动、拓展训练等方式培养团队合作精神。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培训方法选择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根据企业实际情况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培训时间安排应结合企业的实际情况，如工作安排、员工时间等。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分阶段实施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可以将培训计划分为不同的阶段，分阶段实施培训课程。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灵活调整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在培训过程中，可以根据实际情况灵活调整培训时间和课程安排。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保证效果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在安排培训时间时，应保证员工有足够的时间和精力参与培训，并确保培训效果。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培训时间安排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培训实施与管理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培训师资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选拔具有专业知识和丰富经验的教师，确保教学质量。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培训教材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根据培训需求，编写或选择合适的教材，确保内容符合培训目标。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培训场地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选择合适的场地，配置必要的设施，确保培训环境舒适、设施完备。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培训资源准备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制定详细的培训计划，明确培训时间、地点、内容等安排。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与相关部门和人员沟通协调，确保培训顺利进行。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培训协调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及时通知参训人员，明确培训要求和注意事项。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培训通知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培训组织与协调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22" b="192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培训过程监控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课堂管理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维护课堂秩序，确保参训人员认真听讲、积极参与。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进度控制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根据培训计划，合理安排时间，确保培训进度按计划进行。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反馈收集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及时收集参训人员意见和建议，为改进培训提供参考。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https://d.book118.com/268142054072006031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2024-09-08T12:46:19.575</cp:lastPrinted>
  <dcterms:created xsi:type="dcterms:W3CDTF">2024-09-08T04:46:19Z</dcterms:created>
  <dcterms:modified xsi:type="dcterms:W3CDTF">2024-09-08T04:46:21Z</dcterms:modified>
</cp:coreProperties>
</file>