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273C432-A3E0-478A-BD06-A6EC7B55FA4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E14A8-D901-47D2-A921-36D07F3D5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0A4B3-EE19-40E9-B8B2-BFD4D3B27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763D5-9362-43EF-8F66-9B00B901E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59C97-CAC3-4D28-8A49-F78CE4E25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E51F29-4880-4956-AFEC-09775A599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0D07EE-2B28-4F34-BD27-36DD23866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50D8D2-EC3C-4757-9B14-6C3C9A5E8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71F60-F0B3-4905-8730-DCE9C01B0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CFA16-D7AB-4003-B13F-589F7D79C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0476C-B04E-4D60-B22B-B8A82451C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E0760-1C45-45F4-9E46-5B92E996F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E25FA2E-8962-4859-96EE-B3B7841000D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49A9817-C09E-416A-88D4-4EBB184F832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4305701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消毒隔离制度查房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消毒隔离制度概述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消毒隔离制度的重要性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消毒隔离制度的实施与管理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消毒隔离制度的应用范围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消毒隔离制度的案例分析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消毒隔离制度的总结与展望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消毒隔离制度概述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疾病防控的重要性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消毒隔离制度在疾病防控中扮演着至关重要的角色。通过消毒和隔离措施，可以有效阻断病原体的传播途径，减少疾病扩散的可能性，保障公共卫生安全。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消毒注意事项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确保消毒剂浓度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避免混用消毒剂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定期消毒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隔离设施建设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病房设置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通风要求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清洁卫生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隔离设施管理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定期检查设施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保持清洁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隔离指导宣教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消毒隔离制度的实施方法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消毒方法选择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物理消毒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化学消毒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生物消毒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7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消毒隔离制度对公共卫生的重要性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消毒隔离制度的实施不仅可以有效控制传染病的传播，保障民众健康，还可以提高公共卫生水平，维护社会稳定。因此，加强消毒隔离制度建设，具有极其重要的意义。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1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消毒隔离制度的重要性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定期消毒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隔离传染源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加强健康监测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降低疾病传播风险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提升社会健康水平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预防措施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个人卫生习惯养成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加强环境清洁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提高公共卫生水平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提升公众消毒隔离意识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加强卫生宣传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6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保障国家安全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消毒隔离制度对国家安全的保障作用是不可忽视的，通过制度的实施可以提高国家的卫生安全防范意识，减少疫情传播的风险，保障人民生命健康。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消毒隔离制度的实施与管理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消毒隔离制度的建立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5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消毒隔离制度的建立是确保医疗机构环境卫生安全的重要举措。首先，需明确建立制度的必要性，包括预防疾病传播、保护医护人员和患者等方面。其次，要制定具体的步骤，包括设立消毒区域、规定消毒标准和频率等。同时，监督和执行制度是保证其有效性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07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消毒隔离制度的执行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消毒隔离制度的执行需要明确制度的执行者和操作流程，确保每个环节都能严格执行。此外，全面执行和有效管理制度也需要定期进行培训和评估，以提高操作人员的执行水平和意识，确保制度的贯彻落实。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7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定期检查和数据分析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评估制度执行效果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发现问题并及时整改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制定改进措施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0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3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消毒隔离制度的监测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7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监测与评估方法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定期抽查消毒记录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观察消毒设备运行情况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收集患者感染率数据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80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81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82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83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https://d.book118.com/268143057012006050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消毒隔离制度查房</vt:lpstr>
      <vt:lpstr>目录</vt:lpstr>
      <vt:lpstr>第一章 消毒隔离制度概述</vt:lpstr>
      <vt:lpstr> </vt:lpstr>
      <vt:lpstr>消毒隔离制度的实施方法</vt:lpstr>
      <vt:lpstr>消毒隔离制度对公共卫生的重要性</vt:lpstr>
      <vt:lpstr>第2章 消毒隔离制度的重要性</vt:lpstr>
      <vt:lpstr>提高公共卫生水平</vt:lpstr>
      <vt:lpstr> </vt:lpstr>
      <vt:lpstr>第3章 消毒隔离制度的实施与管理</vt:lpstr>
      <vt:lpstr>消毒隔离制度的建立</vt:lpstr>
      <vt:lpstr> </vt:lpstr>
      <vt:lpstr>消毒隔离制度的监测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2024-09-29T16:31:45.819</cp:lastPrinted>
  <dcterms:created xsi:type="dcterms:W3CDTF">2024-09-29T08:31:45Z</dcterms:created>
  <dcterms:modified xsi:type="dcterms:W3CDTF">2024-09-29T08:31:48Z</dcterms:modified>
</cp:coreProperties>
</file>