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16F2F-46AD-495C-8964-21CFA0998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EA2B6-B316-4DC0-B019-6747A6A45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45705-5F94-4758-B280-45FA352DA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24392-C584-48E7-A174-079F20775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1376BF-B91D-4E5E-A9A9-F9657EEA5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02369E-0B5F-46D4-B50F-6595670AE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55CF12-D70F-4969-BE5E-FE5388B37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7B68C-A113-4A44-938F-803A7EFA0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B7EEB-8040-4019-86B6-295D680B9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B543A-8A39-47FD-90AF-BECB29DCB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16B2B-C404-48C9-8DCD-CA10B91D7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430630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呼吸科健康教育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呼吸科检查与诊断方法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呼吸道疾病预防策略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呼吸道疾病治疗方法及注意事项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呼吸康复与自我管理技巧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844" b="20844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包括鼻腔、咽、喉、气管和支气管，具有通气、过滤、加湿和清洁空气的功能。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是气体交换的场所，通过肺泡与血液进行氧气和二氧化碳的交换。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呼吸肌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包括肋间肌和膈肌，通过收缩和舒张驱动呼吸运动。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由病毒引起的上呼吸道感染，症状包括鼻塞、流涕、咳嗽等，通常可自愈。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一种慢性气道炎症性疾病，表现为反复发作的喘息、气急、胸闷等症状，严重影响患者生活质量。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以持续气流受限为特征，与有害气体或颗粒的异常反应有关，可导致严重并发症如呼吸衰竭。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常见呼吸道疾病及其危害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274" b="2727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720" b="3672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良好的呼吸功能有助于维持身体各器官和组织的正常运作，提高生活质量。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呼吸道疾病不仅影响患者的身体健康，还会对心理、社会和经济方面产生负面影响。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通过呼吸科健康教育，人们可以了解如何保护自己的呼吸系统，预防和治疗呼吸道疾病，从而提高生活质量。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呼吸健康与生活质量关系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呼吸科检查与诊断方法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通过测量肺活量、呼吸流量等指标，评估肺部通气和换气功能。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胸部X线检查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83" r="1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利用X射线穿透胸部组织，观察肺部结构、形态及病变情况。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检测血液中氧气、二氧化碳含量及酸碱平衡等指标，反映呼吸功能状况。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常规检查项目介绍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918" b="179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特殊检查手段应用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纤维支气管镜检查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通过插入纤维支气管镜观察气道内部情况，可发现炎症、肿瘤等病变。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肺部CT检查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采用计算机断层扫描技术，获取肺部高分辨率图像，有助于发现微小病变。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睡眠呼吸监测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记录睡眠过程中的呼吸参数变化，用于诊断睡眠呼吸暂停综合征等疾病。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医生会详细解释各项检查结果的含义，帮助患者了解自身病情及治疗方案。同时，医生还会根据患者的具体情况，提供针对性的健康指导和建议。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医生会根据患者症状、体征及检查结果，综合分析判断，制定个性化治疗方案。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诊断流程与结果解读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呼吸道疾病预防策略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定期开窗通风，保持空气新鲜，有助于降低病毒在密闭环境中的浓度。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238" r="1923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用肥皂和流动水彻底清洗双手，特别是在接触公共物品后，以减少病毒传播的风险。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尽量减少用手触摸眼睛、鼻子和嘴巴，以降低病毒进入体内的机会。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避免用手触摸面部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保持良好生活习惯和环境卫生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进行适量的有氧运动，如散步、慢跑、游泳等，以增强心肺功能和免疫力。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000" b="9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摄入足够的蛋白质、维生素和矿物质，保证身体所需的营养，有助于提高免疫力。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保持良好的睡眠习惯，有助于身体恢复和增强免疫力。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加强锻炼提高身体免疫力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https://d.book118.com/268143063012006033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2024-09-10T20:38:47.062</cp:lastPrinted>
  <dcterms:created xsi:type="dcterms:W3CDTF">2024-09-10T12:38:47Z</dcterms:created>
  <dcterms:modified xsi:type="dcterms:W3CDTF">2024-09-10T12:38:49Z</dcterms:modified>
</cp:coreProperties>
</file>