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2A94-B9EE-43A1-9F92-919A0BB3F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FB9F4-DF77-47BF-9CAF-656A7FF4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E467-BD6E-4C3F-9866-88195C77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C49AA-0EE3-4E84-A1A6-5B7E17D0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18A31-3C1C-49C4-8808-7191EDA3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2CCF1-B71C-4120-9F51-0A1323C76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8344E-DAED-4EDC-9084-8DEC6700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E8A41-8D46-4F26-B931-8703DB68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8B655-3EBF-4DCD-897F-DB93FE4C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93DB5-11AD-483F-9F5E-965964D5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6D238-BA0A-4316-8112-0980FCF72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001042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壤资源概况及土壤学研究的重要性\n## 1.中国土壤资源的地理分布及类型\n### 1.1中国土壤资源的地理分布特点\n### 1.2中国土壤资源的类型及特点\n### 1.3中国土壤资源的主要分布区域\n## 2.中国土壤资源的多样性及特点\n### 2.1中国土壤资源的多样性\n### 2.2中国土壤资源的特点\n### 2.3中国土壤资源的独特性\n## 3.中国土壤资源的保护与利用\n### 3.1中国土壤资源的保护现状及问题\n### 3.2中国土壤资源的合理利用及措施\n### 3.3中国土壤资源保护的政策及法规\n## 4.中国土壤学研究的现状及发展趋势\n### 4.1中国土壤学研究的现状及问题\n### 4.2中国土壤学研究的未来发展趋势\n### 4.3中国土壤学研究的重要领域及方向\n## 5.中国土壤学研究的成果及贡献\n### 5.1中国土壤学研究的成果及应用\n### 5.2中国土壤学研究对国家及社会的贡献\n### 5.3中国土壤学研究的未来展望及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中国土壤资源概况及土壤学研究的重要性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中国土壤资源的地理分布及类型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中国土壤资源分布广泛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从东北的寒带到西南的热带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从沿海的盐碱地到内陆的沙漠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从高山到平原，土壤类型繁多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中国土壤资源分布不均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东部沿海地区土壤肥沃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西部内陆地区土壤贫瘠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南方湿润地区土壤深厚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北方干旱地区土壤较薄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中国土壤资源分布受地形影响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山地土壤垂直分布明显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平原地区土壤水平分布较均匀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中国土壤资源的地理分布特点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中国土壤资源类型多样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褐土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棕壤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等十大类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每一类土壤又有不同的亚类和小类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中国土壤资源特点各异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褐土主要分布在北方地区，土壤肥沃，适合耕作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黄壤主要分布在南方地区，土壤酸性较强，适合种植茶叶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红壤主要分布在东南丘陵地区，土壤贫瘠，需要改良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棕壤主要分布在东北地区，土壤肥沃，适合种植大豆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中国土壤资源的主要分布区域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9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褐土主要分布在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华北平原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东北平原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等地区</a:t>
                </a:r>
                <a:endParaRPr/>
              </a:p>
            </p:txBody>
          </p:sp>
          <p:cxnSp>
            <p:nvCxnSpPr>
              <p:cNvPr id="20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黄壤主要分布在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长江中下游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四川盆地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等地区</a:t>
                </a:r>
                <a:endParaRPr/>
              </a:p>
            </p:txBody>
          </p:sp>
        </p:grpSp>
        <p:grpSp>
          <p:nvGrpSpPr>
            <p:cNvPr id="20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红壤主要分布在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东南丘陵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云贵高原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等地区</a:t>
                </a:r>
                <a:endParaRPr/>
              </a:p>
            </p:txBody>
          </p:sp>
        </p:grpSp>
        <p:grpSp>
          <p:nvGrpSpPr>
            <p:cNvPr id="21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棕壤主要分布在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东北平原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山东半岛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等地区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中国土壤资源的多样性及特点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中国土壤资源类型丰富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涵盖了世界上主要的土壤类型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为植物生长提供了丰富的土壤环境</a:t>
                </a:r>
                <a:endParaRPr/>
              </a:p>
            </p:txBody>
          </p:sp>
          <p:sp>
            <p:nvSpPr>
              <p:cNvPr id="22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中国土壤资源成因多样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有风成的、水成的、火成的等多种成因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形成了丰富多样的土壤景观</a:t>
                </a:r>
                <a:endParaRPr/>
              </a:p>
            </p:txBody>
          </p:sp>
          <p:sp>
            <p:nvSpPr>
              <p:cNvPr id="23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中国土壤资源生态功能多样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有利于植物生长、水分保持、土壤肥力维持等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为生态系统提供了重要的支撑</a:t>
                </a:r>
                <a:endParaRPr/>
              </a:p>
            </p:txBody>
          </p:sp>
          <p:sp>
            <p:nvSpPr>
              <p:cNvPr id="23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中国土壤资源的多样性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不同地区的土壤类型、肥力、pH值等都有很大差异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形成了地域性的土壤资源特点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中国土壤资源地域性特点明显</a:t>
                </a:r>
                <a:endParaRPr/>
              </a:p>
            </p:txBody>
          </p:sp>
        </p:grpSp>
        <p:grpSp>
          <p:nvGrpSpPr>
            <p:cNvPr id="2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土壤类型和性质会随着气候、地形、水文等环境因素的变化而变化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需要不断研究和保护</a:t>
                </a:r>
                <a:endParaRPr/>
              </a:p>
            </p:txBody>
          </p:sp>
          <p:sp>
            <p:nvSpPr>
              <p:cNvPr id="2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中国土壤资源具有可变性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通过合理的耕作、施肥、灌溉等措施，可以改善土壤质量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提高土壤的可持续利用能力</a:t>
                </a:r>
                <a:endParaRPr/>
              </a:p>
            </p:txBody>
          </p:sp>
          <p:sp>
            <p:nvSpPr>
              <p:cNvPr id="2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中国土壤资源具有可改良性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中国土壤资源具有独特的地质背景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地壳运动、岩浆活动等多种地质作用影响土壤的形成和演变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形成了丰富多样的土壤资源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中国土壤资源具有独特的水文气候条件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巨大的疆域、多样的气候类型、丰富的水资源等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为土壤资源的形成和演变提供了独特的条件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中国土壤资源具有独特的人文环境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长期的农业生产、土地利用等人类活动影响土壤的肥力和性质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形成了丰富的人文土壤资源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中国土壤资源的独特性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中国土壤资源的保护与利用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中国土壤资源的保护现状及问题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中国土壤资源保护取得了一定成果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土壤保护区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土壤质量监测网络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提高了土壤资源的保护意识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中国土壤资源保护仍面临诸多问题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土壤污染、土壤退化、土壤侵蚀等问题严重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土壤资源保护投入不足，法律法规不完善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https://d.book118.com/275000104230011120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中国土壤资源概况及土壤学研究的重要性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2024-09-23T06:03:53.851</cp:lastPrinted>
  <dcterms:created xsi:type="dcterms:W3CDTF">2024-09-22T22:03:53Z</dcterms:created>
  <dcterms:modified xsi:type="dcterms:W3CDTF">2024-09-22T22:03:55Z</dcterms:modified>
</cp:coreProperties>
</file>