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F42C0-BD42-42B5-A99F-7D37D6DE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CF7C6-01A9-4D76-A433-FAAD89D3A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10BD0-A3D6-446D-A46D-88C2AA062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C902F-6CCC-4226-A31F-A0E2FE104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952B22-DFC7-4580-93C9-C88AF161D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4C7D29-3E13-402E-A48C-209D6E42D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00A572-BED6-4FBD-9D0A-79BA83618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551B0-D626-4753-9FA7-D6A3E2274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CFDE3-91E1-4C07-861B-1A5EF8DA5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9C25E-7498-40AA-8D3E-084E5794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69F31-9F43-43B0-B296-3914B9C78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00222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温湿化治疗仪的优势与效果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温湿化治疗仪的使用方法与注意事项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温湿化治疗仪的市场前景与发展趋势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温湿化治疗仪简介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27" b="10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温湿化治疗仪是一种医疗设备，通过特定的加温和加湿技术，为患者提供温湿化的气体，以改善呼吸系统的功能。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温湿化治疗仪通过将气体加温、加湿，模拟人体自然呼出的气体状态，使患者吸入的气体更加舒适，有助于减轻呼吸道刺激和不适感。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温湿化治疗仪可分为单一加温型、单一加湿型和同时加温加湿型。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可分为面罩式、鼻罩式和口罩式等类型。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按使用方式分类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可分为成人型、儿童型和新生儿型等类型。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按适用人群分类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温湿化治疗仪的类型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最初的温湿化治疗仪设计简单，功能较为单一，主要用于为患者提供温湿化的氧气。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随着医疗技术的进步，温湿化治疗仪的功能逐渐丰富，出现了多种类型的治疗仪，适用于不同人群和不同治疗需求。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现代的温湿化治疗仪采用了先进的加温和加湿技术，能够更好地模拟人体自然呼出的气体状态，提高患者的舒适度和治疗效果。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温湿化治疗仪的发展历程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温湿化治疗仪的应用领域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温湿化治疗仪能够提供适宜的温度和湿度，帮助改善呼吸道黏膜功能，缓解呼吸道干燥、咳嗽等症状，对于慢性支气管炎、哮喘等呼吸系统疾病有一定的辅助治疗作用。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耳鼻喉科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温湿化治疗仪在耳鼻喉科的应用，能够为鼻腔、咽喉等部位提供适宜的温湿度环境，有助于减轻鼻炎、咽喉炎等疾病的病痛。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温湿化治疗仪能够保持口腔湿润，有助于缓解口腔干燥、口腔溃疡等症状，对于口腔疾病的康复有一定的辅助作用。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温湿化治疗仪能够提供适宜的湿度和温度，有助于保持皮肤湿润、柔软，对于皮肤干燥、瘙痒等问题有一定的缓解作用。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利用温湿化治疗仪的温热功能，可以促进血液循环和新陈代谢，有助于缓解疲劳、放松身心，达到美容养颜的效果。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温热SPA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温湿化治疗仪在家庭护理中也有广泛应用，如为老年人、儿童等提供适宜的温湿度环境，预防呼吸道疾病等。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对于宠物而言，温湿化治疗仪可以帮助保持宠物的呼吸道湿润，预防呼吸道疾病，提高宠物的健康水平。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温湿化治疗仪的优势与效果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温湿化治疗仪采用先进的加湿技术，能够迅速提高室内湿度，使空气湿润舒适。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高效加湿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温湿化治疗仪具备精准的温度调节功能，可以根据个人需求调整温度，提供个性化的舒适环境。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温度调节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部分温湿化治疗仪具备紫外线消毒功能，可以有效杀死空气中的细菌和病毒，为使用者提供更安全的呼吸环境。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抑菌消毒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温湿化治疗仪采用节能设计，能够有效地降低能源消耗，同时减少对环境的影响。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温湿化治疗仪的优势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1" r="1379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通过提供湿润的空气，温湿化治疗仪可以有效缓解呼吸道干燥、咳嗽等症状，改善呼吸健康。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缓解呼吸道不适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适宜的湿度和温度有助于改善睡眠环境，提高使用者的睡眠质量。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提高睡眠质量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湿润的环境有助于保持皮肤湿润，预防皮肤干燥、瘙痒等问题。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保护皮肤健康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温湿化治疗仪能够提供舒适的室内环境，有助于缓解疲劳、放松身心。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提高舒适度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温湿化治疗仪的效果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https://d.book118.com/275000222030011041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2024-09-01T14:22:48.335</cp:lastPrinted>
  <dcterms:created xsi:type="dcterms:W3CDTF">2024-09-01T06:22:48Z</dcterms:created>
  <dcterms:modified xsi:type="dcterms:W3CDTF">2024-09-01T06:22:50Z</dcterms:modified>
</cp:coreProperties>
</file>